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6" r:id="rId14"/>
    <p:sldId id="267" r:id="rId15"/>
    <p:sldId id="275" r:id="rId16"/>
    <p:sldId id="279" r:id="rId17"/>
    <p:sldId id="278" r:id="rId18"/>
    <p:sldId id="28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88" r:id="rId2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ClW1jyIR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snow holding poles&#10;&#10;AI-generated content may be incorrect.">
            <a:extLst>
              <a:ext uri="{FF2B5EF4-FFF2-40B4-BE49-F238E27FC236}">
                <a16:creationId xmlns:a16="http://schemas.microsoft.com/office/drawing/2014/main" id="{D961512F-A796-1CC1-C40E-487C7950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EBD6B94E-BB2F-F736-9C36-B58FAE07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AI-generated content may be incorrect.">
            <a:extLst>
              <a:ext uri="{FF2B5EF4-FFF2-40B4-BE49-F238E27FC236}">
                <a16:creationId xmlns:a16="http://schemas.microsoft.com/office/drawing/2014/main" id="{09696A18-1631-D6E8-10F8-F8C3BB81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A95EDAEE-9B6D-77BD-0FCD-7A401AC8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1E935E4B-BA8F-427B-AA99-639C65298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688CB650-6BAA-7564-7D8B-B5FDECA7C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09698E28-7383-F79D-377D-8F0EA855D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1BFA31A4-D67A-D3C6-A918-7379948A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AI-generated content may be incorrect.">
            <a:extLst>
              <a:ext uri="{FF2B5EF4-FFF2-40B4-BE49-F238E27FC236}">
                <a16:creationId xmlns:a16="http://schemas.microsoft.com/office/drawing/2014/main" id="{4F39C332-27FA-71FD-B4C5-AFEC93DF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3C353E5A-2886-BCA0-CFE4-900A9AED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905CAF0-6B8A-B528-9BB6-1C6E81CE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946" y="3268049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colorful notes&#10;&#10;AI-generated content may be incorrect.">
            <a:extLst>
              <a:ext uri="{FF2B5EF4-FFF2-40B4-BE49-F238E27FC236}">
                <a16:creationId xmlns:a16="http://schemas.microsoft.com/office/drawing/2014/main" id="{091D8545-5DCE-0994-653E-70B90E38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orange rectangular object with text&#10;&#10;AI-generated content may be incorrect.">
            <a:extLst>
              <a:ext uri="{FF2B5EF4-FFF2-40B4-BE49-F238E27FC236}">
                <a16:creationId xmlns:a16="http://schemas.microsoft.com/office/drawing/2014/main" id="{5FA5BAD0-B4D8-3B92-CDEC-DB1544F1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text&#10;&#10;AI-generated content may be incorrect.">
            <a:extLst>
              <a:ext uri="{FF2B5EF4-FFF2-40B4-BE49-F238E27FC236}">
                <a16:creationId xmlns:a16="http://schemas.microsoft.com/office/drawing/2014/main" id="{E89D9A4A-FDBC-FC8D-0EEC-D432972E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9E7A4EAD-EC5D-0847-ECAE-794FB0AD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colorful notes&#10;&#10;AI-generated content may be incorrect.">
            <a:extLst>
              <a:ext uri="{FF2B5EF4-FFF2-40B4-BE49-F238E27FC236}">
                <a16:creationId xmlns:a16="http://schemas.microsoft.com/office/drawing/2014/main" id="{3A529F53-4DA5-B294-F4D6-66D7D8E9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F234-1A32-A656-7902-888614DE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AI-generated content may be incorrect.">
            <a:extLst>
              <a:ext uri="{FF2B5EF4-FFF2-40B4-BE49-F238E27FC236}">
                <a16:creationId xmlns:a16="http://schemas.microsoft.com/office/drawing/2014/main" id="{B63082C3-7453-7432-92F7-4AE54EF7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text&#10;&#10;AI-generated content may be incorrect.">
            <a:extLst>
              <a:ext uri="{FF2B5EF4-FFF2-40B4-BE49-F238E27FC236}">
                <a16:creationId xmlns:a16="http://schemas.microsoft.com/office/drawing/2014/main" id="{296D96CD-994B-A9C1-369B-BEA6CCAD6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534F13B6-16FC-22F9-33A7-820EF86F2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652D9810-748E-50D9-F833-09E71232D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led with poles and backpack&#10;&#10;AI-generated content may be incorrect.">
            <a:extLst>
              <a:ext uri="{FF2B5EF4-FFF2-40B4-BE49-F238E27FC236}">
                <a16:creationId xmlns:a16="http://schemas.microsoft.com/office/drawing/2014/main" id="{DE30A9DC-7FF9-63D4-6854-E8EF8214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AI-generated content may be incorrect.">
            <a:extLst>
              <a:ext uri="{FF2B5EF4-FFF2-40B4-BE49-F238E27FC236}">
                <a16:creationId xmlns:a16="http://schemas.microsoft.com/office/drawing/2014/main" id="{B29B9030-8082-8960-9983-9DBCF8538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ble and a cross&#10;&#10;AI-generated content may be incorrect.">
            <a:extLst>
              <a:ext uri="{FF2B5EF4-FFF2-40B4-BE49-F238E27FC236}">
                <a16:creationId xmlns:a16="http://schemas.microsoft.com/office/drawing/2014/main" id="{F0649EBF-2874-1DF9-1C9F-E8121389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ble and a cross&#10;&#10;AI-generated content may be incorrect.">
            <a:extLst>
              <a:ext uri="{FF2B5EF4-FFF2-40B4-BE49-F238E27FC236}">
                <a16:creationId xmlns:a16="http://schemas.microsoft.com/office/drawing/2014/main" id="{127A30C3-B6B1-E24F-F035-573BB608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6" ma:contentTypeDescription="Create a new document." ma:contentTypeScope="" ma:versionID="4c44f231908754d2349d13aeaa457012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82bfa26a5faa9184362cd0559a012542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2.xml><?xml version="1.0" encoding="utf-8"?>
<ds:datastoreItem xmlns:ds="http://schemas.openxmlformats.org/officeDocument/2006/customXml" ds:itemID="{59CB770C-B7E2-40C6-A4A9-282D852852C8}"/>
</file>

<file path=customXml/itemProps3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15</cp:revision>
  <dcterms:created xsi:type="dcterms:W3CDTF">2022-03-08T17:50:39Z</dcterms:created>
  <dcterms:modified xsi:type="dcterms:W3CDTF">2025-12-02T14:37:24Z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