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2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90" r:id="rId19"/>
    <p:sldId id="279" r:id="rId20"/>
    <p:sldId id="284" r:id="rId21"/>
    <p:sldId id="285" r:id="rId22"/>
    <p:sldId id="286" r:id="rId23"/>
    <p:sldId id="287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shorts/2qFLA8t9TQk" TargetMode="External"/><Relationship Id="rId4" Type="http://schemas.openxmlformats.org/officeDocument/2006/relationships/hyperlink" Target="http://www.bbc.co.uk/news/articles/c14pdjkg406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articles/c14pdjkg406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shorts/2qFLA8t9TQ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snow holding poles&#10;&#10;AI-generated content may be incorrect.">
            <a:extLst>
              <a:ext uri="{FF2B5EF4-FFF2-40B4-BE49-F238E27FC236}">
                <a16:creationId xmlns:a16="http://schemas.microsoft.com/office/drawing/2014/main" id="{33A59C14-3467-352E-D5DD-0D5A856FD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iceberg and iceberg&#10;&#10;AI-generated content may be incorrect.">
            <a:extLst>
              <a:ext uri="{FF2B5EF4-FFF2-40B4-BE49-F238E27FC236}">
                <a16:creationId xmlns:a16="http://schemas.microsoft.com/office/drawing/2014/main" id="{D7B8A5A2-2C2C-5879-2818-05C9A009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dia literacy chart&#10;&#10;AI-generated content may be incorrect.">
            <a:extLst>
              <a:ext uri="{FF2B5EF4-FFF2-40B4-BE49-F238E27FC236}">
                <a16:creationId xmlns:a16="http://schemas.microsoft.com/office/drawing/2014/main" id="{02A4ACFF-0F66-B0EB-6580-82E3D6547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a cartoon character&#10;&#10;AI-generated content may be incorrect.">
            <a:extLst>
              <a:ext uri="{FF2B5EF4-FFF2-40B4-BE49-F238E27FC236}">
                <a16:creationId xmlns:a16="http://schemas.microsoft.com/office/drawing/2014/main" id="{AACFCB40-203D-9238-5F4B-1880254B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characteristics&#10;&#10;AI-generated content may be incorrect.">
            <a:extLst>
              <a:ext uri="{FF2B5EF4-FFF2-40B4-BE49-F238E27FC236}">
                <a16:creationId xmlns:a16="http://schemas.microsoft.com/office/drawing/2014/main" id="{A72253A9-0A26-7D6F-C7BE-E11E6C78C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's rights and development&#10;&#10;AI-generated content may be incorrect.">
            <a:extLst>
              <a:ext uri="{FF2B5EF4-FFF2-40B4-BE49-F238E27FC236}">
                <a16:creationId xmlns:a16="http://schemas.microsoft.com/office/drawing/2014/main" id="{86290662-3F9B-442A-0011-307FD249B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AI-generated content may be incorrect.">
            <a:extLst>
              <a:ext uri="{FF2B5EF4-FFF2-40B4-BE49-F238E27FC236}">
                <a16:creationId xmlns:a16="http://schemas.microsoft.com/office/drawing/2014/main" id="{704EC84B-B2E1-988E-7C66-F327879A4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informational text&#10;&#10;AI-generated content may be incorrect.">
            <a:extLst>
              <a:ext uri="{FF2B5EF4-FFF2-40B4-BE49-F238E27FC236}">
                <a16:creationId xmlns:a16="http://schemas.microsoft.com/office/drawing/2014/main" id="{39BB628D-D649-64E8-8B1B-17493A727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pages of a news article&#10;&#10;AI-generated content may be incorrect.">
            <a:extLst>
              <a:ext uri="{FF2B5EF4-FFF2-40B4-BE49-F238E27FC236}">
                <a16:creationId xmlns:a16="http://schemas.microsoft.com/office/drawing/2014/main" id="{67CC82A3-6E4B-D2A6-37E5-0F1EFE70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4AB3F56-D5D0-D533-8A0C-B09D235148B9}"/>
              </a:ext>
            </a:extLst>
          </p:cNvPr>
          <p:cNvSpPr/>
          <p:nvPr/>
        </p:nvSpPr>
        <p:spPr>
          <a:xfrm>
            <a:off x="7406349" y="251342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FE851D6-2711-F14D-3503-739C04D80C5B}"/>
              </a:ext>
            </a:extLst>
          </p:cNvPr>
          <p:cNvSpPr/>
          <p:nvPr/>
        </p:nvSpPr>
        <p:spPr>
          <a:xfrm>
            <a:off x="7406348" y="1480960"/>
            <a:ext cx="2517939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A0A98AAA-E407-30E7-9E31-FFF41267ED17}"/>
              </a:ext>
            </a:extLst>
          </p:cNvPr>
          <p:cNvSpPr/>
          <p:nvPr/>
        </p:nvSpPr>
        <p:spPr>
          <a:xfrm>
            <a:off x="7406349" y="203544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16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a sled with poles&#10;&#10;AI-generated content may be incorrect.">
            <a:extLst>
              <a:ext uri="{FF2B5EF4-FFF2-40B4-BE49-F238E27FC236}">
                <a16:creationId xmlns:a16="http://schemas.microsoft.com/office/drawing/2014/main" id="{F60B2CC9-657A-B8B2-A2F0-74E40A369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111A1FF-D166-9003-2D6B-771617C94AFD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A36BE61-8C6D-2E1F-99C9-AA8CBB05202B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AA2CA246-89D7-E2AE-6372-1B5DD096B13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306EF604-5467-572A-6578-0EB2461BC8D5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77224805-A11D-B794-ABCC-9E9DC84F64C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wspaper with images and text&#10;&#10;AI-generated content may be incorrect.">
            <a:extLst>
              <a:ext uri="{FF2B5EF4-FFF2-40B4-BE49-F238E27FC236}">
                <a16:creationId xmlns:a16="http://schemas.microsoft.com/office/drawing/2014/main" id="{C002C45A-B4C2-106D-BE03-D79F1FC58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AE1651B-124A-6C66-16AA-72147514C4B1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BBFC2204-9823-7268-59E9-CA157AF38441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4E34453C-0512-0D0A-9C09-17D7D4EAE349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led with poles and backpack&#10;&#10;AI-generated content may be incorrect.">
            <a:extLst>
              <a:ext uri="{FF2B5EF4-FFF2-40B4-BE49-F238E27FC236}">
                <a16:creationId xmlns:a16="http://schemas.microsoft.com/office/drawing/2014/main" id="{5F6E2DD1-C537-B9B5-64F6-4B0163421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agazine&#10;&#10;AI-generated content may be incorrect.">
            <a:extLst>
              <a:ext uri="{FF2B5EF4-FFF2-40B4-BE49-F238E27FC236}">
                <a16:creationId xmlns:a16="http://schemas.microsoft.com/office/drawing/2014/main" id="{7B68D400-F534-A0D0-59D5-6C8823D35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A68F4578-87CC-FDAE-C0B6-AD4A5FA5966C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3AD11C8-A0BE-5CC8-C60B-F164385B4622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90EE9E97-86E6-5BAB-C7F9-A4811EE5A6CA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lobe and icebergs on a blue background&#10;&#10;AI-generated content may be incorrect.">
            <a:extLst>
              <a:ext uri="{FF2B5EF4-FFF2-40B4-BE49-F238E27FC236}">
                <a16:creationId xmlns:a16="http://schemas.microsoft.com/office/drawing/2014/main" id="{CF34FB14-2C07-F895-9090-C1FAE57F8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474F8245-0EE3-9239-8A48-2FD5A89CDFB6}"/>
              </a:ext>
            </a:extLst>
          </p:cNvPr>
          <p:cNvSpPr/>
          <p:nvPr/>
        </p:nvSpPr>
        <p:spPr>
          <a:xfrm>
            <a:off x="6919058" y="5218216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6AD3AFD-269D-B554-DDA1-8E8E8290F8B5}"/>
              </a:ext>
            </a:extLst>
          </p:cNvPr>
          <p:cNvSpPr/>
          <p:nvPr/>
        </p:nvSpPr>
        <p:spPr>
          <a:xfrm>
            <a:off x="6701482" y="5467004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B9EF1624-2B71-F849-1280-B2658EBA3291}"/>
              </a:ext>
            </a:extLst>
          </p:cNvPr>
          <p:cNvSpPr/>
          <p:nvPr/>
        </p:nvSpPr>
        <p:spPr>
          <a:xfrm>
            <a:off x="6768131" y="5854291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 with different colored text&#10;&#10;AI-generated content may be incorrect.">
            <a:extLst>
              <a:ext uri="{FF2B5EF4-FFF2-40B4-BE49-F238E27FC236}">
                <a16:creationId xmlns:a16="http://schemas.microsoft.com/office/drawing/2014/main" id="{9BE9D4E1-82E8-3E38-B0FB-2D03CA125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490E3F3C-7A46-3276-844A-54DAFB2B6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oster&#10;&#10;AI-generated content may be incorrect.">
            <a:extLst>
              <a:ext uri="{FF2B5EF4-FFF2-40B4-BE49-F238E27FC236}">
                <a16:creationId xmlns:a16="http://schemas.microsoft.com/office/drawing/2014/main" id="{6E84E197-283A-0C2C-F8D7-6ADAE77CC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ap&#10;&#10;AI-generated content may be incorrect.">
            <a:extLst>
              <a:ext uri="{FF2B5EF4-FFF2-40B4-BE49-F238E27FC236}">
                <a16:creationId xmlns:a16="http://schemas.microsoft.com/office/drawing/2014/main" id="{F060A690-2CF4-FDDF-A4F9-E2B17BF75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pictures&#10;&#10;AI-generated content may be incorrect.">
            <a:extLst>
              <a:ext uri="{FF2B5EF4-FFF2-40B4-BE49-F238E27FC236}">
                <a16:creationId xmlns:a16="http://schemas.microsoft.com/office/drawing/2014/main" id="{AB14AACC-C519-74D4-1804-D23F34DBE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led with poles and backpack&#10;&#10;AI-generated content may be incorrect.">
            <a:extLst>
              <a:ext uri="{FF2B5EF4-FFF2-40B4-BE49-F238E27FC236}">
                <a16:creationId xmlns:a16="http://schemas.microsoft.com/office/drawing/2014/main" id="{AE3B0E53-2D12-BC9E-D3FF-1EB948ADF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38750D948B7479EDFF5F91FCFAA31" ma:contentTypeVersion="16" ma:contentTypeDescription="Create a new document." ma:contentTypeScope="" ma:versionID="4c44f231908754d2349d13aeaa457012">
  <xsd:schema xmlns:xsd="http://www.w3.org/2001/XMLSchema" xmlns:xs="http://www.w3.org/2001/XMLSchema" xmlns:p="http://schemas.microsoft.com/office/2006/metadata/properties" xmlns:ns2="5df8254e-1c94-41fa-9325-ed5ec6958a3b" xmlns:ns3="f9d0be22-fb14-4089-9451-4c3557356a3f" targetNamespace="http://schemas.microsoft.com/office/2006/metadata/properties" ma:root="true" ma:fieldsID="82bfa26a5faa9184362cd0559a012542" ns2:_="" ns3:_="">
    <xsd:import namespace="5df8254e-1c94-41fa-9325-ed5ec6958a3b"/>
    <xsd:import namespace="f9d0be22-fb14-4089-9451-4c3557356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8254e-1c94-41fa-9325-ed5ec6958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f3128f-6dcb-49d6-99cf-a71b3c02b2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be22-fb14-4089-9451-4c3557356a3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516361-5947-4ded-a8d1-b15b622530e1}" ma:internalName="TaxCatchAll" ma:showField="CatchAllData" ma:web="f9d0be22-fb14-4089-9451-4c3557356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d0be22-fb14-4089-9451-4c3557356a3f" xsi:nil="true"/>
    <lcf76f155ced4ddcb4097134ff3c332f xmlns="5df8254e-1c94-41fa-9325-ed5ec6958a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25CA25-959F-403D-9FE2-A737AA5AA3F0}"/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Nur Khairunnisa Hassan</cp:lastModifiedBy>
  <cp:revision>19</cp:revision>
  <dcterms:created xsi:type="dcterms:W3CDTF">2022-03-08T17:50:39Z</dcterms:created>
  <dcterms:modified xsi:type="dcterms:W3CDTF">2025-12-02T14:15:55Z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0x01010034138750D948B7479EDFF5F91FCFAA31</vt:lpwstr>
  </property>
  <property fmtid="{D5CDD505-2E9C-101B-9397-08002B2CF9AE}" pid="3" name="MediaServiceImageTags">
    <vt:lpwstr/>
  </property>
</Properties>
</file>