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64" r:id="rId5"/>
    <p:sldId id="268" r:id="rId6"/>
    <p:sldId id="274" r:id="rId7"/>
    <p:sldId id="275" r:id="rId8"/>
    <p:sldId id="276" r:id="rId9"/>
  </p:sldIdLst>
  <p:sldSz cx="10691813" cy="7559675"/>
  <p:notesSz cx="6858000" cy="9144000"/>
  <p:embeddedFontLst>
    <p:embeddedFont>
      <p:font typeface="Londrina Solid" panose="020B0604020202020204" charset="0"/>
      <p:regular r:id="rId12"/>
    </p:embeddedFont>
    <p:embeddedFont>
      <p:font typeface="LondrinaSolid-Regular" panose="020B0604020202020204" charset="0"/>
      <p:regular r:id="rId1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5DA2"/>
    <a:srgbClr val="323232"/>
    <a:srgbClr val="C68642"/>
    <a:srgbClr val="9F6A34"/>
    <a:srgbClr val="CECB03"/>
    <a:srgbClr val="020A0F"/>
    <a:srgbClr val="EDB886"/>
    <a:srgbClr val="CCC902"/>
    <a:srgbClr val="AAB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4B302A-6FA2-4B04-99F3-ED3407088A38}" v="24" dt="2025-05-08T20:36:00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5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Harrison" userId="69375fa7-4fa3-420a-b9ec-22ae6c9dcc5e" providerId="ADAL" clId="{7F4B302A-6FA2-4B04-99F3-ED3407088A38}"/>
    <pc:docChg chg="undo custSel addSld delSld modSld">
      <pc:chgData name="Rob Harrison" userId="69375fa7-4fa3-420a-b9ec-22ae6c9dcc5e" providerId="ADAL" clId="{7F4B302A-6FA2-4B04-99F3-ED3407088A38}" dt="2025-05-08T20:36:05.441" v="74" actId="14100"/>
      <pc:docMkLst>
        <pc:docMk/>
      </pc:docMkLst>
      <pc:sldChg chg="del">
        <pc:chgData name="Rob Harrison" userId="69375fa7-4fa3-420a-b9ec-22ae6c9dcc5e" providerId="ADAL" clId="{7F4B302A-6FA2-4B04-99F3-ED3407088A38}" dt="2025-05-08T20:32:35.340" v="42" actId="47"/>
        <pc:sldMkLst>
          <pc:docMk/>
          <pc:sldMk cId="1932790510" sldId="263"/>
        </pc:sldMkLst>
      </pc:sldChg>
      <pc:sldChg chg="addSp delSp modSp mod">
        <pc:chgData name="Rob Harrison" userId="69375fa7-4fa3-420a-b9ec-22ae6c9dcc5e" providerId="ADAL" clId="{7F4B302A-6FA2-4B04-99F3-ED3407088A38}" dt="2025-05-08T20:31:53.981" v="23"/>
        <pc:sldMkLst>
          <pc:docMk/>
          <pc:sldMk cId="967603389" sldId="264"/>
        </pc:sldMkLst>
        <pc:spChg chg="del">
          <ac:chgData name="Rob Harrison" userId="69375fa7-4fa3-420a-b9ec-22ae6c9dcc5e" providerId="ADAL" clId="{7F4B302A-6FA2-4B04-99F3-ED3407088A38}" dt="2025-05-08T20:31:41.820" v="16" actId="478"/>
          <ac:spMkLst>
            <pc:docMk/>
            <pc:sldMk cId="967603389" sldId="264"/>
            <ac:spMk id="32" creationId="{2622FED2-F9F5-9645-9556-720CA1DBC7FC}"/>
          </ac:spMkLst>
        </pc:spChg>
        <pc:grpChg chg="del">
          <ac:chgData name="Rob Harrison" userId="69375fa7-4fa3-420a-b9ec-22ae6c9dcc5e" providerId="ADAL" clId="{7F4B302A-6FA2-4B04-99F3-ED3407088A38}" dt="2025-05-08T20:31:46.883" v="20" actId="478"/>
          <ac:grpSpMkLst>
            <pc:docMk/>
            <pc:sldMk cId="967603389" sldId="264"/>
            <ac:grpSpMk id="37" creationId="{B9051AF4-B730-C04D-A616-125238F9D6F3}"/>
          </ac:grpSpMkLst>
        </pc:grpChg>
        <pc:picChg chg="del mod">
          <ac:chgData name="Rob Harrison" userId="69375fa7-4fa3-420a-b9ec-22ae6c9dcc5e" providerId="ADAL" clId="{7F4B302A-6FA2-4B04-99F3-ED3407088A38}" dt="2025-05-08T20:31:44.861" v="18" actId="478"/>
          <ac:picMkLst>
            <pc:docMk/>
            <pc:sldMk cId="967603389" sldId="264"/>
            <ac:picMk id="3" creationId="{F7889A33-2B00-5BEB-A31D-C8C051FDB4C6}"/>
          </ac:picMkLst>
        </pc:picChg>
        <pc:picChg chg="add del mod">
          <ac:chgData name="Rob Harrison" userId="69375fa7-4fa3-420a-b9ec-22ae6c9dcc5e" providerId="ADAL" clId="{7F4B302A-6FA2-4B04-99F3-ED3407088A38}" dt="2025-05-08T20:31:40.882" v="15" actId="478"/>
          <ac:picMkLst>
            <pc:docMk/>
            <pc:sldMk cId="967603389" sldId="264"/>
            <ac:picMk id="4" creationId="{E7F36E4A-887C-6119-16E4-86BF42CCD8A4}"/>
          </ac:picMkLst>
        </pc:picChg>
        <pc:picChg chg="add mod">
          <ac:chgData name="Rob Harrison" userId="69375fa7-4fa3-420a-b9ec-22ae6c9dcc5e" providerId="ADAL" clId="{7F4B302A-6FA2-4B04-99F3-ED3407088A38}" dt="2025-05-08T20:31:50.768" v="22" actId="1076"/>
          <ac:picMkLst>
            <pc:docMk/>
            <pc:sldMk cId="967603389" sldId="264"/>
            <ac:picMk id="6" creationId="{D2A54529-F207-2382-A708-CFADD3EC4113}"/>
          </ac:picMkLst>
        </pc:picChg>
        <pc:picChg chg="add del mod">
          <ac:chgData name="Rob Harrison" userId="69375fa7-4fa3-420a-b9ec-22ae6c9dcc5e" providerId="ADAL" clId="{7F4B302A-6FA2-4B04-99F3-ED3407088A38}" dt="2025-05-08T20:31:37.487" v="13" actId="478"/>
          <ac:picMkLst>
            <pc:docMk/>
            <pc:sldMk cId="967603389" sldId="264"/>
            <ac:picMk id="8" creationId="{871F738A-6D03-71F2-BC41-5532428F74B1}"/>
          </ac:picMkLst>
        </pc:picChg>
        <pc:picChg chg="add del mod">
          <ac:chgData name="Rob Harrison" userId="69375fa7-4fa3-420a-b9ec-22ae6c9dcc5e" providerId="ADAL" clId="{7F4B302A-6FA2-4B04-99F3-ED3407088A38}" dt="2025-05-08T20:31:36.534" v="12" actId="478"/>
          <ac:picMkLst>
            <pc:docMk/>
            <pc:sldMk cId="967603389" sldId="264"/>
            <ac:picMk id="10" creationId="{FC44F3D2-30C2-97D2-5216-76E6E17C01BC}"/>
          </ac:picMkLst>
        </pc:picChg>
        <pc:picChg chg="add del mod">
          <ac:chgData name="Rob Harrison" userId="69375fa7-4fa3-420a-b9ec-22ae6c9dcc5e" providerId="ADAL" clId="{7F4B302A-6FA2-4B04-99F3-ED3407088A38}" dt="2025-05-08T20:31:35.731" v="11" actId="478"/>
          <ac:picMkLst>
            <pc:docMk/>
            <pc:sldMk cId="967603389" sldId="264"/>
            <ac:picMk id="12" creationId="{1FEEC77B-A635-8B62-3ED8-F4777F492864}"/>
          </ac:picMkLst>
        </pc:picChg>
        <pc:picChg chg="add mod">
          <ac:chgData name="Rob Harrison" userId="69375fa7-4fa3-420a-b9ec-22ae6c9dcc5e" providerId="ADAL" clId="{7F4B302A-6FA2-4B04-99F3-ED3407088A38}" dt="2025-05-08T20:31:53.981" v="23"/>
          <ac:picMkLst>
            <pc:docMk/>
            <pc:sldMk cId="967603389" sldId="264"/>
            <ac:picMk id="13" creationId="{F0713D9F-51FC-81FD-D3D9-BF56E8616A60}"/>
          </ac:picMkLst>
        </pc:picChg>
      </pc:sldChg>
      <pc:sldChg chg="del">
        <pc:chgData name="Rob Harrison" userId="69375fa7-4fa3-420a-b9ec-22ae6c9dcc5e" providerId="ADAL" clId="{7F4B302A-6FA2-4B04-99F3-ED3407088A38}" dt="2025-05-08T20:32:35.340" v="42" actId="47"/>
        <pc:sldMkLst>
          <pc:docMk/>
          <pc:sldMk cId="2575961906" sldId="265"/>
        </pc:sldMkLst>
      </pc:sldChg>
      <pc:sldChg chg="del">
        <pc:chgData name="Rob Harrison" userId="69375fa7-4fa3-420a-b9ec-22ae6c9dcc5e" providerId="ADAL" clId="{7F4B302A-6FA2-4B04-99F3-ED3407088A38}" dt="2025-05-08T20:32:35.340" v="42" actId="47"/>
        <pc:sldMkLst>
          <pc:docMk/>
          <pc:sldMk cId="3669516832" sldId="266"/>
        </pc:sldMkLst>
      </pc:sldChg>
      <pc:sldChg chg="del">
        <pc:chgData name="Rob Harrison" userId="69375fa7-4fa3-420a-b9ec-22ae6c9dcc5e" providerId="ADAL" clId="{7F4B302A-6FA2-4B04-99F3-ED3407088A38}" dt="2025-05-08T20:32:35.340" v="42" actId="47"/>
        <pc:sldMkLst>
          <pc:docMk/>
          <pc:sldMk cId="1605099481" sldId="267"/>
        </pc:sldMkLst>
      </pc:sldChg>
      <pc:sldChg chg="addSp delSp modSp add del mod">
        <pc:chgData name="Rob Harrison" userId="69375fa7-4fa3-420a-b9ec-22ae6c9dcc5e" providerId="ADAL" clId="{7F4B302A-6FA2-4B04-99F3-ED3407088A38}" dt="2025-05-08T20:32:46.418" v="44" actId="27614"/>
        <pc:sldMkLst>
          <pc:docMk/>
          <pc:sldMk cId="630845895" sldId="268"/>
        </pc:sldMkLst>
        <pc:spChg chg="del">
          <ac:chgData name="Rob Harrison" userId="69375fa7-4fa3-420a-b9ec-22ae6c9dcc5e" providerId="ADAL" clId="{7F4B302A-6FA2-4B04-99F3-ED3407088A38}" dt="2025-05-08T20:32:16.319" v="33" actId="478"/>
          <ac:spMkLst>
            <pc:docMk/>
            <pc:sldMk cId="630845895" sldId="268"/>
            <ac:spMk id="34" creationId="{47BB4824-29CA-07C5-7456-E42F545BE0B9}"/>
          </ac:spMkLst>
        </pc:spChg>
        <pc:spChg chg="del mod">
          <ac:chgData name="Rob Harrison" userId="69375fa7-4fa3-420a-b9ec-22ae6c9dcc5e" providerId="ADAL" clId="{7F4B302A-6FA2-4B04-99F3-ED3407088A38}" dt="2025-05-08T20:32:19.650" v="35" actId="478"/>
          <ac:spMkLst>
            <pc:docMk/>
            <pc:sldMk cId="630845895" sldId="268"/>
            <ac:spMk id="40" creationId="{77E61C9E-0442-2C19-9215-958AC28B0B34}"/>
          </ac:spMkLst>
        </pc:spChg>
        <pc:picChg chg="add mod">
          <ac:chgData name="Rob Harrison" userId="69375fa7-4fa3-420a-b9ec-22ae6c9dcc5e" providerId="ADAL" clId="{7F4B302A-6FA2-4B04-99F3-ED3407088A38}" dt="2025-05-08T20:32:46.418" v="44" actId="27614"/>
          <ac:picMkLst>
            <pc:docMk/>
            <pc:sldMk cId="630845895" sldId="268"/>
            <ac:picMk id="3" creationId="{FC622128-DDF7-0A31-9D55-74DE5C19C8C6}"/>
          </ac:picMkLst>
        </pc:picChg>
        <pc:picChg chg="del">
          <ac:chgData name="Rob Harrison" userId="69375fa7-4fa3-420a-b9ec-22ae6c9dcc5e" providerId="ADAL" clId="{7F4B302A-6FA2-4B04-99F3-ED3407088A38}" dt="2025-05-08T20:32:14.026" v="32" actId="478"/>
          <ac:picMkLst>
            <pc:docMk/>
            <pc:sldMk cId="630845895" sldId="268"/>
            <ac:picMk id="6" creationId="{CA9E5034-947B-ACBE-9BF2-EAFE42F9C97D}"/>
          </ac:picMkLst>
        </pc:picChg>
      </pc:sldChg>
      <pc:sldChg chg="delSp add del mod">
        <pc:chgData name="Rob Harrison" userId="69375fa7-4fa3-420a-b9ec-22ae6c9dcc5e" providerId="ADAL" clId="{7F4B302A-6FA2-4B04-99F3-ED3407088A38}" dt="2025-05-08T20:33:06.220" v="54" actId="47"/>
        <pc:sldMkLst>
          <pc:docMk/>
          <pc:sldMk cId="1353982771" sldId="269"/>
        </pc:sldMkLst>
        <pc:spChg chg="del">
          <ac:chgData name="Rob Harrison" userId="69375fa7-4fa3-420a-b9ec-22ae6c9dcc5e" providerId="ADAL" clId="{7F4B302A-6FA2-4B04-99F3-ED3407088A38}" dt="2025-05-08T20:32:23.287" v="37" actId="478"/>
          <ac:spMkLst>
            <pc:docMk/>
            <pc:sldMk cId="1353982771" sldId="269"/>
            <ac:spMk id="40" creationId="{A19FC0AC-574E-F3F2-0603-595A5A9C00F2}"/>
          </ac:spMkLst>
        </pc:spChg>
        <pc:picChg chg="del">
          <ac:chgData name="Rob Harrison" userId="69375fa7-4fa3-420a-b9ec-22ae6c9dcc5e" providerId="ADAL" clId="{7F4B302A-6FA2-4B04-99F3-ED3407088A38}" dt="2025-05-08T20:32:21.308" v="36" actId="478"/>
          <ac:picMkLst>
            <pc:docMk/>
            <pc:sldMk cId="1353982771" sldId="269"/>
            <ac:picMk id="6" creationId="{84E16B57-DBF2-0FE6-BC9E-C41B708F1B85}"/>
          </ac:picMkLst>
        </pc:picChg>
      </pc:sldChg>
      <pc:sldChg chg="add del">
        <pc:chgData name="Rob Harrison" userId="69375fa7-4fa3-420a-b9ec-22ae6c9dcc5e" providerId="ADAL" clId="{7F4B302A-6FA2-4B04-99F3-ED3407088A38}" dt="2025-05-08T20:32:35.340" v="42" actId="47"/>
        <pc:sldMkLst>
          <pc:docMk/>
          <pc:sldMk cId="1869758704" sldId="270"/>
        </pc:sldMkLst>
      </pc:sldChg>
      <pc:sldChg chg="add del">
        <pc:chgData name="Rob Harrison" userId="69375fa7-4fa3-420a-b9ec-22ae6c9dcc5e" providerId="ADAL" clId="{7F4B302A-6FA2-4B04-99F3-ED3407088A38}" dt="2025-05-08T20:32:35.340" v="42" actId="47"/>
        <pc:sldMkLst>
          <pc:docMk/>
          <pc:sldMk cId="2076570466" sldId="271"/>
        </pc:sldMkLst>
      </pc:sldChg>
      <pc:sldChg chg="add del">
        <pc:chgData name="Rob Harrison" userId="69375fa7-4fa3-420a-b9ec-22ae6c9dcc5e" providerId="ADAL" clId="{7F4B302A-6FA2-4B04-99F3-ED3407088A38}" dt="2025-05-08T20:32:35.340" v="42" actId="47"/>
        <pc:sldMkLst>
          <pc:docMk/>
          <pc:sldMk cId="2439541161" sldId="272"/>
        </pc:sldMkLst>
      </pc:sldChg>
      <pc:sldChg chg="add del">
        <pc:chgData name="Rob Harrison" userId="69375fa7-4fa3-420a-b9ec-22ae6c9dcc5e" providerId="ADAL" clId="{7F4B302A-6FA2-4B04-99F3-ED3407088A38}" dt="2025-05-08T20:32:35.340" v="42" actId="47"/>
        <pc:sldMkLst>
          <pc:docMk/>
          <pc:sldMk cId="1924806525" sldId="273"/>
        </pc:sldMkLst>
      </pc:sldChg>
      <pc:sldChg chg="addSp modSp add mod">
        <pc:chgData name="Rob Harrison" userId="69375fa7-4fa3-420a-b9ec-22ae6c9dcc5e" providerId="ADAL" clId="{7F4B302A-6FA2-4B04-99F3-ED3407088A38}" dt="2025-05-08T20:36:05.441" v="74" actId="14100"/>
        <pc:sldMkLst>
          <pc:docMk/>
          <pc:sldMk cId="2313365941" sldId="274"/>
        </pc:sldMkLst>
        <pc:spChg chg="add mod">
          <ac:chgData name="Rob Harrison" userId="69375fa7-4fa3-420a-b9ec-22ae6c9dcc5e" providerId="ADAL" clId="{7F4B302A-6FA2-4B04-99F3-ED3407088A38}" dt="2025-05-08T20:34:51.647" v="58" actId="2085"/>
          <ac:spMkLst>
            <pc:docMk/>
            <pc:sldMk cId="2313365941" sldId="274"/>
            <ac:spMk id="4" creationId="{0EE894EB-8BBB-CE84-EC83-F3C70FE419F9}"/>
          </ac:spMkLst>
        </pc:spChg>
        <pc:spChg chg="add mod">
          <ac:chgData name="Rob Harrison" userId="69375fa7-4fa3-420a-b9ec-22ae6c9dcc5e" providerId="ADAL" clId="{7F4B302A-6FA2-4B04-99F3-ED3407088A38}" dt="2025-05-08T20:36:05.441" v="74" actId="14100"/>
          <ac:spMkLst>
            <pc:docMk/>
            <pc:sldMk cId="2313365941" sldId="274"/>
            <ac:spMk id="5" creationId="{C0DFB23E-B599-CC60-0055-EAF904A191F2}"/>
          </ac:spMkLst>
        </pc:spChg>
        <pc:picChg chg="add mod">
          <ac:chgData name="Rob Harrison" userId="69375fa7-4fa3-420a-b9ec-22ae6c9dcc5e" providerId="ADAL" clId="{7F4B302A-6FA2-4B04-99F3-ED3407088A38}" dt="2025-05-08T20:32:51.513" v="47" actId="962"/>
          <ac:picMkLst>
            <pc:docMk/>
            <pc:sldMk cId="2313365941" sldId="274"/>
            <ac:picMk id="3" creationId="{7FD7A2BA-F063-7057-12EE-8E804E61B323}"/>
          </ac:picMkLst>
        </pc:picChg>
      </pc:sldChg>
      <pc:sldChg chg="addSp modSp add mod">
        <pc:chgData name="Rob Harrison" userId="69375fa7-4fa3-420a-b9ec-22ae6c9dcc5e" providerId="ADAL" clId="{7F4B302A-6FA2-4B04-99F3-ED3407088A38}" dt="2025-05-08T20:32:57.007" v="50" actId="962"/>
        <pc:sldMkLst>
          <pc:docMk/>
          <pc:sldMk cId="1556592869" sldId="275"/>
        </pc:sldMkLst>
        <pc:picChg chg="add mod">
          <ac:chgData name="Rob Harrison" userId="69375fa7-4fa3-420a-b9ec-22ae6c9dcc5e" providerId="ADAL" clId="{7F4B302A-6FA2-4B04-99F3-ED3407088A38}" dt="2025-05-08T20:32:57.007" v="50" actId="962"/>
          <ac:picMkLst>
            <pc:docMk/>
            <pc:sldMk cId="1556592869" sldId="275"/>
            <ac:picMk id="3" creationId="{6B492424-07D5-CCDE-F7BA-6B68005A4BDA}"/>
          </ac:picMkLst>
        </pc:picChg>
      </pc:sldChg>
      <pc:sldChg chg="addSp modSp add mod">
        <pc:chgData name="Rob Harrison" userId="69375fa7-4fa3-420a-b9ec-22ae6c9dcc5e" providerId="ADAL" clId="{7F4B302A-6FA2-4B04-99F3-ED3407088A38}" dt="2025-05-08T20:35:53.584" v="71"/>
        <pc:sldMkLst>
          <pc:docMk/>
          <pc:sldMk cId="1401005064" sldId="276"/>
        </pc:sldMkLst>
        <pc:spChg chg="add mod">
          <ac:chgData name="Rob Harrison" userId="69375fa7-4fa3-420a-b9ec-22ae6c9dcc5e" providerId="ADAL" clId="{7F4B302A-6FA2-4B04-99F3-ED3407088A38}" dt="2025-05-08T20:35:21.304" v="65" actId="1076"/>
          <ac:spMkLst>
            <pc:docMk/>
            <pc:sldMk cId="1401005064" sldId="276"/>
            <ac:spMk id="4" creationId="{E5B593E7-5744-C2F0-FAA0-CC900538AD07}"/>
          </ac:spMkLst>
        </pc:spChg>
        <pc:spChg chg="add mod">
          <ac:chgData name="Rob Harrison" userId="69375fa7-4fa3-420a-b9ec-22ae6c9dcc5e" providerId="ADAL" clId="{7F4B302A-6FA2-4B04-99F3-ED3407088A38}" dt="2025-05-08T20:35:53.584" v="71"/>
          <ac:spMkLst>
            <pc:docMk/>
            <pc:sldMk cId="1401005064" sldId="276"/>
            <ac:spMk id="6" creationId="{5151F53C-CBF4-82F2-AB43-83DC006962E9}"/>
          </ac:spMkLst>
        </pc:spChg>
        <pc:picChg chg="add mod">
          <ac:chgData name="Rob Harrison" userId="69375fa7-4fa3-420a-b9ec-22ae6c9dcc5e" providerId="ADAL" clId="{7F4B302A-6FA2-4B04-99F3-ED3407088A38}" dt="2025-05-08T20:33:03.771" v="52" actId="27614"/>
          <ac:picMkLst>
            <pc:docMk/>
            <pc:sldMk cId="1401005064" sldId="276"/>
            <ac:picMk id="3" creationId="{1F17C801-1C31-B4C8-276F-A567F8067FD1}"/>
          </ac:picMkLst>
        </pc:picChg>
        <pc:picChg chg="add mod">
          <ac:chgData name="Rob Harrison" userId="69375fa7-4fa3-420a-b9ec-22ae6c9dcc5e" providerId="ADAL" clId="{7F4B302A-6FA2-4B04-99F3-ED3407088A38}" dt="2025-05-08T20:35:17.922" v="63" actId="571"/>
          <ac:picMkLst>
            <pc:docMk/>
            <pc:sldMk cId="1401005064" sldId="276"/>
            <ac:picMk id="5" creationId="{34637817-5F97-A180-A0B9-1162544E7A12}"/>
          </ac:picMkLst>
        </pc:picChg>
      </pc:sldChg>
      <pc:sldChg chg="add del">
        <pc:chgData name="Rob Harrison" userId="69375fa7-4fa3-420a-b9ec-22ae6c9dcc5e" providerId="ADAL" clId="{7F4B302A-6FA2-4B04-99F3-ED3407088A38}" dt="2025-05-08T20:33:05.236" v="53" actId="47"/>
        <pc:sldMkLst>
          <pc:docMk/>
          <pc:sldMk cId="2827353081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397F13-6B36-B04C-9DF7-B650D797BD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5F865A-B816-3549-9EC7-8E358BDE72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AAD2C-2CBE-ED45-B186-D3D999395121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3E5C8-0856-5C40-A7B8-1FEDC91C1D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2034E-0199-D847-BCCB-1AAC8A8F11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062DB-6108-504B-822E-4EE9F085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02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20CC9-C89F-D840-8BBD-97AF5C1D439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05922-E5E7-0241-B5BC-91A4F9F1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1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05922-E5E7-0241-B5BC-91A4F9F1EA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0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3ED31-B916-2838-6CC6-CA705B348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F1FBB0-41E3-D6DC-044D-7E8C30DA42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BF401A-8295-51F7-89D1-852B74895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076B1-852B-1297-5C6B-5D32D45DFB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05922-E5E7-0241-B5BC-91A4F9F1EA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83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6B437B-9A16-66C5-DE9B-3111A5CEF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8EB308-4DE5-B157-2868-C1DD8DC04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B96BAB-5D28-132F-C73E-3D4767F54D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9390C-1D6F-D96F-11F2-B490AD4770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05922-E5E7-0241-B5BC-91A4F9F1EA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5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8D5A3-C11F-3DEB-E730-E3D1E5CA7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0CBB81-9755-BD08-B8FC-0209D42097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2FD16B-A10C-0502-C356-E3B40A7AD6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66808-1231-3D3E-15DA-EC54E44BB9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05922-E5E7-0241-B5BC-91A4F9F1EA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31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87606-683C-AFDF-B53C-6B6BD35BE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35BACF-D089-C332-D7D5-F4A5E86EB7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95034C-5BF5-2ACB-D597-636E4BB34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521DF-8926-2659-3A81-17F0939974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05922-E5E7-0241-B5BC-91A4F9F1EA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08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1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2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7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5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0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B7890-274C-7F42-B68D-77A7E6FE109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bc.co.uk/newsround/videos/ce8ge0jrympo" TargetMode="External"/><Relationship Id="rId4" Type="http://schemas.openxmlformats.org/officeDocument/2006/relationships/hyperlink" Target="http://www.bbc.com/news/articles/c0ln80lzk7k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bc.co.uk/newsround/videos/ce8ge0jrympo" TargetMode="External"/><Relationship Id="rId4" Type="http://schemas.openxmlformats.org/officeDocument/2006/relationships/hyperlink" Target="http://www.bbc.com/news/articles/c0ln80lzk7k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>
            <a:extLst>
              <a:ext uri="{FF2B5EF4-FFF2-40B4-BE49-F238E27FC236}">
                <a16:creationId xmlns:a16="http://schemas.microsoft.com/office/drawing/2014/main" id="{2ED4DA77-59CA-C240-85DE-FE04F48A91C9}"/>
              </a:ext>
            </a:extLst>
          </p:cNvPr>
          <p:cNvSpPr/>
          <p:nvPr/>
        </p:nvSpPr>
        <p:spPr>
          <a:xfrm>
            <a:off x="7095744" y="6657023"/>
            <a:ext cx="3596069" cy="902652"/>
          </a:xfrm>
          <a:custGeom>
            <a:avLst/>
            <a:gdLst>
              <a:gd name="connsiteX0" fmla="*/ 1275626 w 2904956"/>
              <a:gd name="connsiteY0" fmla="*/ 134 h 882668"/>
              <a:gd name="connsiteX1" fmla="*/ 1973444 w 2904956"/>
              <a:gd name="connsiteY1" fmla="*/ 17090 h 882668"/>
              <a:gd name="connsiteX2" fmla="*/ 2752650 w 2904956"/>
              <a:gd name="connsiteY2" fmla="*/ 112235 h 882668"/>
              <a:gd name="connsiteX3" fmla="*/ 2904956 w 2904956"/>
              <a:gd name="connsiteY3" fmla="*/ 152984 h 882668"/>
              <a:gd name="connsiteX4" fmla="*/ 2904956 w 2904956"/>
              <a:gd name="connsiteY4" fmla="*/ 882668 h 882668"/>
              <a:gd name="connsiteX5" fmla="*/ 0 w 2904956"/>
              <a:gd name="connsiteY5" fmla="*/ 882668 h 882668"/>
              <a:gd name="connsiteX6" fmla="*/ 1012 w 2904956"/>
              <a:gd name="connsiteY6" fmla="*/ 871515 h 882668"/>
              <a:gd name="connsiteX7" fmla="*/ 76739 w 2904956"/>
              <a:gd name="connsiteY7" fmla="*/ 594871 h 882668"/>
              <a:gd name="connsiteX8" fmla="*/ 195637 w 2904956"/>
              <a:gd name="connsiteY8" fmla="*/ 323565 h 882668"/>
              <a:gd name="connsiteX9" fmla="*/ 642919 w 2904956"/>
              <a:gd name="connsiteY9" fmla="*/ 37187 h 882668"/>
              <a:gd name="connsiteX10" fmla="*/ 1275626 w 2904956"/>
              <a:gd name="connsiteY10" fmla="*/ 134 h 88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04956" h="882668">
                <a:moveTo>
                  <a:pt x="1275626" y="134"/>
                </a:moveTo>
                <a:cubicBezTo>
                  <a:pt x="1523330" y="-1123"/>
                  <a:pt x="1781886" y="6623"/>
                  <a:pt x="1973444" y="17090"/>
                </a:cubicBezTo>
                <a:cubicBezTo>
                  <a:pt x="2260780" y="32791"/>
                  <a:pt x="2539624" y="65919"/>
                  <a:pt x="2752650" y="112235"/>
                </a:cubicBezTo>
                <a:lnTo>
                  <a:pt x="2904956" y="152984"/>
                </a:lnTo>
                <a:lnTo>
                  <a:pt x="2904956" y="882668"/>
                </a:lnTo>
                <a:lnTo>
                  <a:pt x="0" y="882668"/>
                </a:lnTo>
                <a:lnTo>
                  <a:pt x="1012" y="871515"/>
                </a:lnTo>
                <a:cubicBezTo>
                  <a:pt x="19178" y="770508"/>
                  <a:pt x="52205" y="666885"/>
                  <a:pt x="76739" y="594871"/>
                </a:cubicBezTo>
                <a:cubicBezTo>
                  <a:pt x="125807" y="450844"/>
                  <a:pt x="123920" y="456706"/>
                  <a:pt x="195637" y="323565"/>
                </a:cubicBezTo>
                <a:cubicBezTo>
                  <a:pt x="267354" y="190424"/>
                  <a:pt x="346617" y="88266"/>
                  <a:pt x="642919" y="37187"/>
                </a:cubicBezTo>
                <a:cubicBezTo>
                  <a:pt x="791070" y="11648"/>
                  <a:pt x="1027922" y="1390"/>
                  <a:pt x="1275626" y="13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TextBox 26">
            <a:extLst>
              <a:ext uri="{FF2B5EF4-FFF2-40B4-BE49-F238E27FC236}">
                <a16:creationId xmlns:a16="http://schemas.microsoft.com/office/drawing/2014/main" id="{6500DFD7-3419-8640-80F9-83F3DA87517B}"/>
              </a:ext>
            </a:extLst>
          </p:cNvPr>
          <p:cNvSpPr txBox="1"/>
          <p:nvPr/>
        </p:nvSpPr>
        <p:spPr>
          <a:xfrm>
            <a:off x="365225" y="493455"/>
            <a:ext cx="8038902" cy="9855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What’s happening </a:t>
            </a:r>
            <a:br>
              <a:rPr lang="en-US" sz="4000">
                <a:solidFill>
                  <a:srgbClr val="FFFFFF"/>
                </a:solidFill>
                <a:latin typeface="Londrina Solid" pitchFamily="2" charset="77"/>
              </a:rPr>
            </a:b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in the news?</a:t>
            </a:r>
            <a:endParaRPr lang="en-US" sz="4000">
              <a:solidFill>
                <a:srgbClr val="FFFFFF"/>
              </a:solidFill>
              <a:latin typeface="LondrinaSolid-Regular"/>
              <a:sym typeface="LondrinaSolid-Regular"/>
              <a:rtl val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59B4192-75EF-0245-A8D5-46AF0D011DB6}"/>
              </a:ext>
            </a:extLst>
          </p:cNvPr>
          <p:cNvSpPr txBox="1"/>
          <p:nvPr/>
        </p:nvSpPr>
        <p:spPr>
          <a:xfrm>
            <a:off x="358096" y="6749612"/>
            <a:ext cx="6391513" cy="5078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spc="20">
                <a:solidFill>
                  <a:srgbClr val="FFFFFF"/>
                </a:solidFill>
                <a:latin typeface="Londrina Solid" pitchFamily="2" charset="77"/>
              </a:rPr>
              <a:t>Let’s have a look at the poster</a:t>
            </a:r>
          </a:p>
        </p:txBody>
      </p:sp>
      <p:sp>
        <p:nvSpPr>
          <p:cNvPr id="40" name="TextBox 26">
            <a:extLst>
              <a:ext uri="{FF2B5EF4-FFF2-40B4-BE49-F238E27FC236}">
                <a16:creationId xmlns:a16="http://schemas.microsoft.com/office/drawing/2014/main" id="{7870F7C5-78E9-2D49-A545-056A20629AD0}"/>
              </a:ext>
            </a:extLst>
          </p:cNvPr>
          <p:cNvSpPr txBox="1"/>
          <p:nvPr/>
        </p:nvSpPr>
        <p:spPr>
          <a:xfrm>
            <a:off x="7485690" y="6923683"/>
            <a:ext cx="3085864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400">
                <a:solidFill>
                  <a:schemeClr val="accent1"/>
                </a:solidFill>
                <a:latin typeface="LondrinaSolid-Regular"/>
                <a:sym typeface="LondrinaSolid-Regular"/>
                <a:rtl val="0"/>
              </a:rPr>
              <a:t>A New Pope</a:t>
            </a:r>
          </a:p>
        </p:txBody>
      </p:sp>
      <p:pic>
        <p:nvPicPr>
          <p:cNvPr id="6" name="Picture 5" descr="A group of men wearing religious robes&#10;&#10;AI-generated content may be incorrect.">
            <a:extLst>
              <a:ext uri="{FF2B5EF4-FFF2-40B4-BE49-F238E27FC236}">
                <a16:creationId xmlns:a16="http://schemas.microsoft.com/office/drawing/2014/main" id="{D2A54529-F207-2382-A708-CFADD3EC4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2"/>
            <a:ext cx="10691813" cy="755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0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22F62-617C-DE24-36B7-8991007E0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26">
            <a:extLst>
              <a:ext uri="{FF2B5EF4-FFF2-40B4-BE49-F238E27FC236}">
                <a16:creationId xmlns:a16="http://schemas.microsoft.com/office/drawing/2014/main" id="{64FF5EDA-7F46-F2A0-33D1-EF9602A0E79D}"/>
              </a:ext>
            </a:extLst>
          </p:cNvPr>
          <p:cNvSpPr txBox="1"/>
          <p:nvPr/>
        </p:nvSpPr>
        <p:spPr>
          <a:xfrm>
            <a:off x="365225" y="493455"/>
            <a:ext cx="8038902" cy="9855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What’s happening </a:t>
            </a:r>
            <a:br>
              <a:rPr lang="en-US" sz="4000">
                <a:solidFill>
                  <a:srgbClr val="FFFFFF"/>
                </a:solidFill>
                <a:latin typeface="Londrina Solid" pitchFamily="2" charset="77"/>
              </a:rPr>
            </a:b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in the news?</a:t>
            </a:r>
            <a:endParaRPr lang="en-US" sz="4000">
              <a:solidFill>
                <a:srgbClr val="FFFFFF"/>
              </a:solidFill>
              <a:latin typeface="LondrinaSolid-Regular"/>
              <a:sym typeface="LondrinaSolid-Regular"/>
              <a:rtl val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EECE442-9096-1F62-7D8A-DC1EF945107C}"/>
              </a:ext>
            </a:extLst>
          </p:cNvPr>
          <p:cNvSpPr txBox="1"/>
          <p:nvPr/>
        </p:nvSpPr>
        <p:spPr>
          <a:xfrm>
            <a:off x="358096" y="6749612"/>
            <a:ext cx="6391513" cy="5078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spc="20">
                <a:solidFill>
                  <a:srgbClr val="FFFFFF"/>
                </a:solidFill>
                <a:latin typeface="Londrina Solid" pitchFamily="2" charset="77"/>
              </a:rPr>
              <a:t>Let’s have a look at the poster</a:t>
            </a:r>
          </a:p>
        </p:txBody>
      </p:sp>
      <p:pic>
        <p:nvPicPr>
          <p:cNvPr id="3" name="Picture 2" descr="A person in a white robe with a gold and red robe and a red curtain with white text&#10;&#10;AI-generated content may be incorrect.">
            <a:extLst>
              <a:ext uri="{FF2B5EF4-FFF2-40B4-BE49-F238E27FC236}">
                <a16:creationId xmlns:a16="http://schemas.microsoft.com/office/drawing/2014/main" id="{FC622128-DDF7-0A31-9D55-74DE5C19C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4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0335E-4255-A5B7-5696-AAC691D30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26">
            <a:extLst>
              <a:ext uri="{FF2B5EF4-FFF2-40B4-BE49-F238E27FC236}">
                <a16:creationId xmlns:a16="http://schemas.microsoft.com/office/drawing/2014/main" id="{F25184E3-B6DA-444C-C3E3-7E9D7D960DC6}"/>
              </a:ext>
            </a:extLst>
          </p:cNvPr>
          <p:cNvSpPr txBox="1"/>
          <p:nvPr/>
        </p:nvSpPr>
        <p:spPr>
          <a:xfrm>
            <a:off x="365225" y="493455"/>
            <a:ext cx="8038902" cy="9855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What’s happening </a:t>
            </a:r>
            <a:br>
              <a:rPr lang="en-US" sz="4000">
                <a:solidFill>
                  <a:srgbClr val="FFFFFF"/>
                </a:solidFill>
                <a:latin typeface="Londrina Solid" pitchFamily="2" charset="77"/>
              </a:rPr>
            </a:b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in the news?</a:t>
            </a:r>
            <a:endParaRPr lang="en-US" sz="4000">
              <a:solidFill>
                <a:srgbClr val="FFFFFF"/>
              </a:solidFill>
              <a:latin typeface="LondrinaSolid-Regular"/>
              <a:sym typeface="LondrinaSolid-Regular"/>
              <a:rtl val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FD1118-B3AD-BF8A-EB1E-FBA4832244D2}"/>
              </a:ext>
            </a:extLst>
          </p:cNvPr>
          <p:cNvSpPr txBox="1"/>
          <p:nvPr/>
        </p:nvSpPr>
        <p:spPr>
          <a:xfrm>
            <a:off x="358096" y="6749612"/>
            <a:ext cx="6391513" cy="5078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spc="20">
                <a:solidFill>
                  <a:srgbClr val="FFFFFF"/>
                </a:solidFill>
                <a:latin typeface="Londrina Solid" pitchFamily="2" charset="77"/>
              </a:rPr>
              <a:t>Let’s have a look at the poster</a:t>
            </a:r>
          </a:p>
        </p:txBody>
      </p:sp>
      <p:pic>
        <p:nvPicPr>
          <p:cNvPr id="3" name="Picture 2" descr="A yellow background with text&#10;&#10;AI-generated content may be incorrect.">
            <a:extLst>
              <a:ext uri="{FF2B5EF4-FFF2-40B4-BE49-F238E27FC236}">
                <a16:creationId xmlns:a16="http://schemas.microsoft.com/office/drawing/2014/main" id="{7FD7A2BA-F063-7057-12EE-8E804E61B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0EE894EB-8BBB-CE84-EC83-F3C70FE419F9}"/>
              </a:ext>
            </a:extLst>
          </p:cNvPr>
          <p:cNvSpPr/>
          <p:nvPr/>
        </p:nvSpPr>
        <p:spPr>
          <a:xfrm>
            <a:off x="6615289" y="6434667"/>
            <a:ext cx="492416" cy="314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C0DFB23E-B599-CC60-0055-EAF904A191F2}"/>
              </a:ext>
            </a:extLst>
          </p:cNvPr>
          <p:cNvSpPr/>
          <p:nvPr/>
        </p:nvSpPr>
        <p:spPr>
          <a:xfrm>
            <a:off x="6304394" y="6781111"/>
            <a:ext cx="604406" cy="283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365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F10C5-EF6D-6FB0-5912-A0EEC7542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26">
            <a:extLst>
              <a:ext uri="{FF2B5EF4-FFF2-40B4-BE49-F238E27FC236}">
                <a16:creationId xmlns:a16="http://schemas.microsoft.com/office/drawing/2014/main" id="{E90B1840-3E14-FB06-D5AB-0159017A9918}"/>
              </a:ext>
            </a:extLst>
          </p:cNvPr>
          <p:cNvSpPr txBox="1"/>
          <p:nvPr/>
        </p:nvSpPr>
        <p:spPr>
          <a:xfrm>
            <a:off x="365225" y="493455"/>
            <a:ext cx="8038902" cy="9855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What’s happening </a:t>
            </a:r>
            <a:br>
              <a:rPr lang="en-US" sz="4000">
                <a:solidFill>
                  <a:srgbClr val="FFFFFF"/>
                </a:solidFill>
                <a:latin typeface="Londrina Solid" pitchFamily="2" charset="77"/>
              </a:rPr>
            </a:b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in the news?</a:t>
            </a:r>
            <a:endParaRPr lang="en-US" sz="4000">
              <a:solidFill>
                <a:srgbClr val="FFFFFF"/>
              </a:solidFill>
              <a:latin typeface="LondrinaSolid-Regular"/>
              <a:sym typeface="LondrinaSolid-Regular"/>
              <a:rtl val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E4D1E7D-C50F-6DCA-A92F-5B0187F34200}"/>
              </a:ext>
            </a:extLst>
          </p:cNvPr>
          <p:cNvSpPr txBox="1"/>
          <p:nvPr/>
        </p:nvSpPr>
        <p:spPr>
          <a:xfrm>
            <a:off x="358096" y="6749612"/>
            <a:ext cx="6391513" cy="5078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spc="20">
                <a:solidFill>
                  <a:srgbClr val="FFFFFF"/>
                </a:solidFill>
                <a:latin typeface="Londrina Solid" pitchFamily="2" charset="77"/>
              </a:rPr>
              <a:t>Let’s have a look at the poster</a:t>
            </a:r>
          </a:p>
        </p:txBody>
      </p:sp>
      <p:pic>
        <p:nvPicPr>
          <p:cNvPr id="3" name="Picture 2" descr="A cartoon character with a smokestack&#10;&#10;AI-generated content may be incorrect.">
            <a:extLst>
              <a:ext uri="{FF2B5EF4-FFF2-40B4-BE49-F238E27FC236}">
                <a16:creationId xmlns:a16="http://schemas.microsoft.com/office/drawing/2014/main" id="{6B492424-07D5-CCDE-F7BA-6B68005A4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59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31139-BAA5-90C9-6C76-FA73DE729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26">
            <a:extLst>
              <a:ext uri="{FF2B5EF4-FFF2-40B4-BE49-F238E27FC236}">
                <a16:creationId xmlns:a16="http://schemas.microsoft.com/office/drawing/2014/main" id="{C7A4E828-41AC-49A7-BA2E-17C90516C365}"/>
              </a:ext>
            </a:extLst>
          </p:cNvPr>
          <p:cNvSpPr txBox="1"/>
          <p:nvPr/>
        </p:nvSpPr>
        <p:spPr>
          <a:xfrm>
            <a:off x="365225" y="493455"/>
            <a:ext cx="8038902" cy="9855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What’s happening </a:t>
            </a:r>
            <a:br>
              <a:rPr lang="en-US" sz="4000">
                <a:solidFill>
                  <a:srgbClr val="FFFFFF"/>
                </a:solidFill>
                <a:latin typeface="Londrina Solid" pitchFamily="2" charset="77"/>
              </a:rPr>
            </a:br>
            <a:r>
              <a:rPr lang="en-US" sz="4000">
                <a:solidFill>
                  <a:srgbClr val="FFFFFF"/>
                </a:solidFill>
                <a:latin typeface="Londrina Solid" pitchFamily="2" charset="77"/>
              </a:rPr>
              <a:t>in the news?</a:t>
            </a:r>
            <a:endParaRPr lang="en-US" sz="4000">
              <a:solidFill>
                <a:srgbClr val="FFFFFF"/>
              </a:solidFill>
              <a:latin typeface="LondrinaSolid-Regular"/>
              <a:sym typeface="LondrinaSolid-Regular"/>
              <a:rtl val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C33F2FF-0A32-9DFD-3A2F-AF1ADB82AA8C}"/>
              </a:ext>
            </a:extLst>
          </p:cNvPr>
          <p:cNvSpPr txBox="1"/>
          <p:nvPr/>
        </p:nvSpPr>
        <p:spPr>
          <a:xfrm>
            <a:off x="358096" y="6749612"/>
            <a:ext cx="6391513" cy="5078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0" spc="20">
                <a:solidFill>
                  <a:srgbClr val="FFFFFF"/>
                </a:solidFill>
                <a:latin typeface="Londrina Solid" pitchFamily="2" charset="77"/>
              </a:rPr>
              <a:t>Let’s have a look at the poster</a:t>
            </a:r>
          </a:p>
        </p:txBody>
      </p:sp>
      <p:pic>
        <p:nvPicPr>
          <p:cNvPr id="3" name="Picture 2" descr="A screenshot of a web page&#10;&#10;AI-generated content may be incorrect.">
            <a:extLst>
              <a:ext uri="{FF2B5EF4-FFF2-40B4-BE49-F238E27FC236}">
                <a16:creationId xmlns:a16="http://schemas.microsoft.com/office/drawing/2014/main" id="{1F17C801-1C31-B4C8-276F-A567F8067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E5B593E7-5744-C2F0-FAA0-CC900538AD07}"/>
              </a:ext>
            </a:extLst>
          </p:cNvPr>
          <p:cNvSpPr/>
          <p:nvPr/>
        </p:nvSpPr>
        <p:spPr>
          <a:xfrm>
            <a:off x="8505727" y="1668749"/>
            <a:ext cx="1925206" cy="442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5"/>
            <a:extLst>
              <a:ext uri="{FF2B5EF4-FFF2-40B4-BE49-F238E27FC236}">
                <a16:creationId xmlns:a16="http://schemas.microsoft.com/office/drawing/2014/main" id="{5151F53C-CBF4-82F2-AB43-83DC006962E9}"/>
              </a:ext>
            </a:extLst>
          </p:cNvPr>
          <p:cNvSpPr/>
          <p:nvPr/>
        </p:nvSpPr>
        <p:spPr>
          <a:xfrm>
            <a:off x="8404127" y="2400731"/>
            <a:ext cx="1925206" cy="746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005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N">
      <a:dk1>
        <a:srgbClr val="323232"/>
      </a:dk1>
      <a:lt1>
        <a:srgbClr val="E85119"/>
      </a:lt1>
      <a:dk2>
        <a:srgbClr val="30388D"/>
      </a:dk2>
      <a:lt2>
        <a:srgbClr val="8064B0"/>
      </a:lt2>
      <a:accent1>
        <a:srgbClr val="59BCCA"/>
      </a:accent1>
      <a:accent2>
        <a:srgbClr val="F78D7D"/>
      </a:accent2>
      <a:accent3>
        <a:srgbClr val="F7AA58"/>
      </a:accent3>
      <a:accent4>
        <a:srgbClr val="F3D000"/>
      </a:accent4>
      <a:accent5>
        <a:srgbClr val="C6C6C6"/>
      </a:accent5>
      <a:accent6>
        <a:srgbClr val="707927"/>
      </a:accent6>
      <a:hlink>
        <a:srgbClr val="ABB12A"/>
      </a:hlink>
      <a:folHlink>
        <a:srgbClr val="CDCA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138750D948B7479EDFF5F91FCFAA31" ma:contentTypeVersion="15" ma:contentTypeDescription="Create a new document." ma:contentTypeScope="" ma:versionID="3b2426cb18161bc886adfa0e438a8857">
  <xsd:schema xmlns:xsd="http://www.w3.org/2001/XMLSchema" xmlns:xs="http://www.w3.org/2001/XMLSchema" xmlns:p="http://schemas.microsoft.com/office/2006/metadata/properties" xmlns:ns2="5df8254e-1c94-41fa-9325-ed5ec6958a3b" xmlns:ns3="f9d0be22-fb14-4089-9451-4c3557356a3f" targetNamespace="http://schemas.microsoft.com/office/2006/metadata/properties" ma:root="true" ma:fieldsID="644939f7635bd389a235a128a75aa3a6" ns2:_="" ns3:_="">
    <xsd:import namespace="5df8254e-1c94-41fa-9325-ed5ec6958a3b"/>
    <xsd:import namespace="f9d0be22-fb14-4089-9451-4c3557356a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8254e-1c94-41fa-9325-ed5ec6958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79f3128f-6dcb-49d6-99cf-a71b3c02b2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0be22-fb14-4089-9451-4c3557356a3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7516361-5947-4ded-a8d1-b15b622530e1}" ma:internalName="TaxCatchAll" ma:showField="CatchAllData" ma:web="f9d0be22-fb14-4089-9451-4c3557356a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d0be22-fb14-4089-9451-4c3557356a3f" xsi:nil="true"/>
    <lcf76f155ced4ddcb4097134ff3c332f xmlns="5df8254e-1c94-41fa-9325-ed5ec6958a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F8F2B8-4E4A-4F3E-9857-016BF74763D4}"/>
</file>

<file path=customXml/itemProps2.xml><?xml version="1.0" encoding="utf-8"?>
<ds:datastoreItem xmlns:ds="http://schemas.openxmlformats.org/officeDocument/2006/customXml" ds:itemID="{F8D25659-44A2-459D-B48C-D5461457B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7A2C04-2D59-453E-BB81-BAA6076A4E28}">
  <ds:schemaRefs>
    <ds:schemaRef ds:uri="44790e13-f532-45ba-883a-ea4e13c1e09a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2bba036e-3261-42ff-ac2c-3ab430ee1e4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</Words>
  <Application>Microsoft Office PowerPoint</Application>
  <PresentationFormat>Custom</PresentationFormat>
  <Paragraphs>16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LondrinaSolid-Regular</vt:lpstr>
      <vt:lpstr>Arial</vt:lpstr>
      <vt:lpstr>Calibri</vt:lpstr>
      <vt:lpstr>Londrina Solid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McGawley</dc:creator>
  <cp:lastModifiedBy>Rob Harrison</cp:lastModifiedBy>
  <cp:revision>1</cp:revision>
  <dcterms:created xsi:type="dcterms:W3CDTF">2021-10-30T10:54:12Z</dcterms:created>
  <dcterms:modified xsi:type="dcterms:W3CDTF">2025-05-08T20:36:12Z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0x01010034138750D948B7479EDFF5F91FCFAA31</vt:lpwstr>
  </property>
  <property fmtid="{D5CDD505-2E9C-101B-9397-08002B2CF9AE}" pid="3" name="MediaServiceImageTags">
    <vt:lpwstr/>
  </property>
</Properties>
</file>