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nva Sans Bold" panose="020B0604020202020204" charset="0"/>
      <p:regular r:id="rId10"/>
    </p:embeddedFont>
    <p:embeddedFont>
      <p:font typeface="Montserrat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9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sv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svg"/><Relationship Id="rId5" Type="http://schemas.openxmlformats.org/officeDocument/2006/relationships/image" Target="../media/image12.pn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26.svg"/><Relationship Id="rId4" Type="http://schemas.openxmlformats.org/officeDocument/2006/relationships/image" Target="../media/image3.jpe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3" Type="http://schemas.openxmlformats.org/officeDocument/2006/relationships/image" Target="../media/image2.jpe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1.png"/><Relationship Id="rId16" Type="http://schemas.openxmlformats.org/officeDocument/2006/relationships/image" Target="../media/image4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svg"/><Relationship Id="rId4" Type="http://schemas.openxmlformats.org/officeDocument/2006/relationships/image" Target="../media/image31.jpe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7625" cy="10287000"/>
            <a:chOff x="0" y="0"/>
            <a:chExt cx="1254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43" cy="2709333"/>
            </a:xfrm>
            <a:custGeom>
              <a:avLst/>
              <a:gdLst/>
              <a:ahLst/>
              <a:cxnLst/>
              <a:rect l="l" t="t" r="r" b="b"/>
              <a:pathLst>
                <a:path w="12543" h="2709333">
                  <a:moveTo>
                    <a:pt x="0" y="0"/>
                  </a:moveTo>
                  <a:lnTo>
                    <a:pt x="12543" y="0"/>
                  </a:lnTo>
                  <a:lnTo>
                    <a:pt x="1254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254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256114" y="5791912"/>
            <a:ext cx="3628230" cy="3690479"/>
          </a:xfrm>
          <a:custGeom>
            <a:avLst/>
            <a:gdLst/>
            <a:ahLst/>
            <a:cxnLst/>
            <a:rect l="l" t="t" r="r" b="b"/>
            <a:pathLst>
              <a:path w="3628230" h="3690479">
                <a:moveTo>
                  <a:pt x="0" y="0"/>
                </a:moveTo>
                <a:lnTo>
                  <a:pt x="3628231" y="0"/>
                </a:lnTo>
                <a:lnTo>
                  <a:pt x="3628231" y="3690479"/>
                </a:lnTo>
                <a:lnTo>
                  <a:pt x="0" y="36904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259431" y="231608"/>
            <a:ext cx="13764126" cy="9762125"/>
            <a:chOff x="0" y="0"/>
            <a:chExt cx="3625120" cy="25710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25120" cy="2571095"/>
            </a:xfrm>
            <a:custGeom>
              <a:avLst/>
              <a:gdLst/>
              <a:ahLst/>
              <a:cxnLst/>
              <a:rect l="l" t="t" r="r" b="b"/>
              <a:pathLst>
                <a:path w="3625120" h="2571095">
                  <a:moveTo>
                    <a:pt x="28686" y="0"/>
                  </a:moveTo>
                  <a:lnTo>
                    <a:pt x="3596434" y="0"/>
                  </a:lnTo>
                  <a:cubicBezTo>
                    <a:pt x="3612277" y="0"/>
                    <a:pt x="3625120" y="12843"/>
                    <a:pt x="3625120" y="28686"/>
                  </a:cubicBezTo>
                  <a:lnTo>
                    <a:pt x="3625120" y="2542409"/>
                  </a:lnTo>
                  <a:cubicBezTo>
                    <a:pt x="3625120" y="2550017"/>
                    <a:pt x="3622098" y="2557313"/>
                    <a:pt x="3616718" y="2562693"/>
                  </a:cubicBezTo>
                  <a:cubicBezTo>
                    <a:pt x="3611338" y="2568072"/>
                    <a:pt x="3604042" y="2571095"/>
                    <a:pt x="3596434" y="2571095"/>
                  </a:cubicBezTo>
                  <a:lnTo>
                    <a:pt x="28686" y="2571095"/>
                  </a:lnTo>
                  <a:cubicBezTo>
                    <a:pt x="12843" y="2571095"/>
                    <a:pt x="0" y="2558251"/>
                    <a:pt x="0" y="2542409"/>
                  </a:cubicBezTo>
                  <a:lnTo>
                    <a:pt x="0" y="28686"/>
                  </a:lnTo>
                  <a:cubicBezTo>
                    <a:pt x="0" y="12843"/>
                    <a:pt x="12843" y="0"/>
                    <a:pt x="286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625120" cy="2609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4235363" y="231608"/>
            <a:ext cx="3894722" cy="7772507"/>
          </a:xfrm>
          <a:custGeom>
            <a:avLst/>
            <a:gdLst/>
            <a:ahLst/>
            <a:cxnLst/>
            <a:rect l="l" t="t" r="r" b="b"/>
            <a:pathLst>
              <a:path w="3894722" h="7772507">
                <a:moveTo>
                  <a:pt x="0" y="0"/>
                </a:moveTo>
                <a:lnTo>
                  <a:pt x="3894723" y="0"/>
                </a:lnTo>
                <a:lnTo>
                  <a:pt x="3894723" y="7772506"/>
                </a:lnTo>
                <a:lnTo>
                  <a:pt x="0" y="7772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133" t="-6191" r="-31220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5177486" y="7727388"/>
            <a:ext cx="2316832" cy="2356582"/>
          </a:xfrm>
          <a:custGeom>
            <a:avLst/>
            <a:gdLst/>
            <a:ahLst/>
            <a:cxnLst/>
            <a:rect l="l" t="t" r="r" b="b"/>
            <a:pathLst>
              <a:path w="2316832" h="2356582">
                <a:moveTo>
                  <a:pt x="0" y="0"/>
                </a:moveTo>
                <a:lnTo>
                  <a:pt x="2316833" y="0"/>
                </a:lnTo>
                <a:lnTo>
                  <a:pt x="2316833" y="2356582"/>
                </a:lnTo>
                <a:lnTo>
                  <a:pt x="0" y="2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702101" y="7799076"/>
            <a:ext cx="13533262" cy="184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66"/>
              </a:lnSpc>
            </a:pPr>
            <a:r>
              <a:rPr lang="en-US" sz="728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How did you get to school this morning?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2101" y="6010987"/>
            <a:ext cx="13533262" cy="130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85"/>
              </a:lnSpc>
            </a:pPr>
            <a:r>
              <a:rPr lang="en-US" sz="9984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Journeys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84941" y="1873457"/>
            <a:ext cx="12513106" cy="100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  <a:spcBef>
                <a:spcPct val="0"/>
              </a:spcBef>
            </a:pPr>
            <a:r>
              <a:rPr lang="en-US" sz="59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*Insert photo of school here*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7625" cy="10287000"/>
            <a:chOff x="0" y="0"/>
            <a:chExt cx="1254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43" cy="2709333"/>
            </a:xfrm>
            <a:custGeom>
              <a:avLst/>
              <a:gdLst/>
              <a:ahLst/>
              <a:cxnLst/>
              <a:rect l="l" t="t" r="r" b="b"/>
              <a:pathLst>
                <a:path w="12543" h="2709333">
                  <a:moveTo>
                    <a:pt x="0" y="0"/>
                  </a:moveTo>
                  <a:lnTo>
                    <a:pt x="12543" y="0"/>
                  </a:lnTo>
                  <a:lnTo>
                    <a:pt x="1254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254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256114" y="5791912"/>
            <a:ext cx="3628230" cy="3690479"/>
          </a:xfrm>
          <a:custGeom>
            <a:avLst/>
            <a:gdLst/>
            <a:ahLst/>
            <a:cxnLst/>
            <a:rect l="l" t="t" r="r" b="b"/>
            <a:pathLst>
              <a:path w="3628230" h="3690479">
                <a:moveTo>
                  <a:pt x="0" y="0"/>
                </a:moveTo>
                <a:lnTo>
                  <a:pt x="3628231" y="0"/>
                </a:lnTo>
                <a:lnTo>
                  <a:pt x="3628231" y="3690479"/>
                </a:lnTo>
                <a:lnTo>
                  <a:pt x="0" y="36904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259431" y="262437"/>
            <a:ext cx="13764126" cy="9762125"/>
            <a:chOff x="0" y="0"/>
            <a:chExt cx="3625120" cy="25710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25120" cy="2571095"/>
            </a:xfrm>
            <a:custGeom>
              <a:avLst/>
              <a:gdLst/>
              <a:ahLst/>
              <a:cxnLst/>
              <a:rect l="l" t="t" r="r" b="b"/>
              <a:pathLst>
                <a:path w="3625120" h="2571095">
                  <a:moveTo>
                    <a:pt x="28686" y="0"/>
                  </a:moveTo>
                  <a:lnTo>
                    <a:pt x="3596434" y="0"/>
                  </a:lnTo>
                  <a:cubicBezTo>
                    <a:pt x="3612277" y="0"/>
                    <a:pt x="3625120" y="12843"/>
                    <a:pt x="3625120" y="28686"/>
                  </a:cubicBezTo>
                  <a:lnTo>
                    <a:pt x="3625120" y="2542409"/>
                  </a:lnTo>
                  <a:cubicBezTo>
                    <a:pt x="3625120" y="2550017"/>
                    <a:pt x="3622098" y="2557313"/>
                    <a:pt x="3616718" y="2562693"/>
                  </a:cubicBezTo>
                  <a:cubicBezTo>
                    <a:pt x="3611338" y="2568072"/>
                    <a:pt x="3604042" y="2571095"/>
                    <a:pt x="3596434" y="2571095"/>
                  </a:cubicBezTo>
                  <a:lnTo>
                    <a:pt x="28686" y="2571095"/>
                  </a:lnTo>
                  <a:cubicBezTo>
                    <a:pt x="12843" y="2571095"/>
                    <a:pt x="0" y="2558251"/>
                    <a:pt x="0" y="2542409"/>
                  </a:cubicBezTo>
                  <a:lnTo>
                    <a:pt x="0" y="28686"/>
                  </a:lnTo>
                  <a:cubicBezTo>
                    <a:pt x="0" y="12843"/>
                    <a:pt x="12843" y="0"/>
                    <a:pt x="286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625120" cy="2609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4235363" y="231608"/>
            <a:ext cx="3894722" cy="7772507"/>
          </a:xfrm>
          <a:custGeom>
            <a:avLst/>
            <a:gdLst/>
            <a:ahLst/>
            <a:cxnLst/>
            <a:rect l="l" t="t" r="r" b="b"/>
            <a:pathLst>
              <a:path w="3894722" h="7772507">
                <a:moveTo>
                  <a:pt x="0" y="0"/>
                </a:moveTo>
                <a:lnTo>
                  <a:pt x="3894723" y="0"/>
                </a:lnTo>
                <a:lnTo>
                  <a:pt x="3894723" y="7772506"/>
                </a:lnTo>
                <a:lnTo>
                  <a:pt x="0" y="7772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133" t="-6191" r="-31220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5177486" y="7727388"/>
            <a:ext cx="2316832" cy="2356582"/>
          </a:xfrm>
          <a:custGeom>
            <a:avLst/>
            <a:gdLst/>
            <a:ahLst/>
            <a:cxnLst/>
            <a:rect l="l" t="t" r="r" b="b"/>
            <a:pathLst>
              <a:path w="2316832" h="2356582">
                <a:moveTo>
                  <a:pt x="0" y="0"/>
                </a:moveTo>
                <a:lnTo>
                  <a:pt x="2316833" y="0"/>
                </a:lnTo>
                <a:lnTo>
                  <a:pt x="2316833" y="2356582"/>
                </a:lnTo>
                <a:lnTo>
                  <a:pt x="0" y="2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514341" y="426160"/>
            <a:ext cx="9601047" cy="9373022"/>
          </a:xfrm>
          <a:custGeom>
            <a:avLst/>
            <a:gdLst/>
            <a:ahLst/>
            <a:cxnLst/>
            <a:rect l="l" t="t" r="r" b="b"/>
            <a:pathLst>
              <a:path w="9601047" h="9373022">
                <a:moveTo>
                  <a:pt x="0" y="0"/>
                </a:moveTo>
                <a:lnTo>
                  <a:pt x="9601046" y="0"/>
                </a:lnTo>
                <a:lnTo>
                  <a:pt x="9601046" y="9373021"/>
                </a:lnTo>
                <a:lnTo>
                  <a:pt x="0" y="93730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2740192" y="2469482"/>
            <a:ext cx="972346" cy="972346"/>
          </a:xfrm>
          <a:custGeom>
            <a:avLst/>
            <a:gdLst/>
            <a:ahLst/>
            <a:cxnLst/>
            <a:rect l="l" t="t" r="r" b="b"/>
            <a:pathLst>
              <a:path w="972346" h="972346">
                <a:moveTo>
                  <a:pt x="0" y="0"/>
                </a:moveTo>
                <a:lnTo>
                  <a:pt x="972346" y="0"/>
                </a:lnTo>
                <a:lnTo>
                  <a:pt x="972346" y="972346"/>
                </a:lnTo>
                <a:lnTo>
                  <a:pt x="0" y="9723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10305829" y="4296571"/>
            <a:ext cx="13533262" cy="1931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84"/>
              </a:lnSpc>
            </a:pPr>
            <a:r>
              <a:rPr lang="en-US" sz="818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How </a:t>
            </a:r>
          </a:p>
          <a:p>
            <a:pPr algn="l">
              <a:lnSpc>
                <a:spcPts val="7284"/>
              </a:lnSpc>
            </a:pPr>
            <a:r>
              <a:rPr lang="en-US" sz="818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was it?</a:t>
            </a:r>
          </a:p>
        </p:txBody>
      </p:sp>
      <p:sp>
        <p:nvSpPr>
          <p:cNvPr id="14" name="Freeform 14"/>
          <p:cNvSpPr/>
          <p:nvPr/>
        </p:nvSpPr>
        <p:spPr>
          <a:xfrm>
            <a:off x="6050882" y="2469482"/>
            <a:ext cx="972346" cy="972346"/>
          </a:xfrm>
          <a:custGeom>
            <a:avLst/>
            <a:gdLst/>
            <a:ahLst/>
            <a:cxnLst/>
            <a:rect l="l" t="t" r="r" b="b"/>
            <a:pathLst>
              <a:path w="972346" h="972346">
                <a:moveTo>
                  <a:pt x="0" y="0"/>
                </a:moveTo>
                <a:lnTo>
                  <a:pt x="972346" y="0"/>
                </a:lnTo>
                <a:lnTo>
                  <a:pt x="972346" y="972346"/>
                </a:lnTo>
                <a:lnTo>
                  <a:pt x="0" y="9723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9045742" y="2576763"/>
            <a:ext cx="972346" cy="972346"/>
          </a:xfrm>
          <a:custGeom>
            <a:avLst/>
            <a:gdLst/>
            <a:ahLst/>
            <a:cxnLst/>
            <a:rect l="l" t="t" r="r" b="b"/>
            <a:pathLst>
              <a:path w="972346" h="972346">
                <a:moveTo>
                  <a:pt x="0" y="0"/>
                </a:moveTo>
                <a:lnTo>
                  <a:pt x="972346" y="0"/>
                </a:lnTo>
                <a:lnTo>
                  <a:pt x="972346" y="972347"/>
                </a:lnTo>
                <a:lnTo>
                  <a:pt x="0" y="9723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2740192" y="8718486"/>
            <a:ext cx="972346" cy="972346"/>
          </a:xfrm>
          <a:custGeom>
            <a:avLst/>
            <a:gdLst/>
            <a:ahLst/>
            <a:cxnLst/>
            <a:rect l="l" t="t" r="r" b="b"/>
            <a:pathLst>
              <a:path w="972346" h="972346">
                <a:moveTo>
                  <a:pt x="0" y="0"/>
                </a:moveTo>
                <a:lnTo>
                  <a:pt x="972346" y="0"/>
                </a:lnTo>
                <a:lnTo>
                  <a:pt x="972346" y="972346"/>
                </a:lnTo>
                <a:lnTo>
                  <a:pt x="0" y="9723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6050882" y="8718486"/>
            <a:ext cx="972346" cy="972346"/>
          </a:xfrm>
          <a:custGeom>
            <a:avLst/>
            <a:gdLst/>
            <a:ahLst/>
            <a:cxnLst/>
            <a:rect l="l" t="t" r="r" b="b"/>
            <a:pathLst>
              <a:path w="972346" h="972346">
                <a:moveTo>
                  <a:pt x="0" y="0"/>
                </a:moveTo>
                <a:lnTo>
                  <a:pt x="972346" y="0"/>
                </a:lnTo>
                <a:lnTo>
                  <a:pt x="972346" y="972346"/>
                </a:lnTo>
                <a:lnTo>
                  <a:pt x="0" y="9723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9045742" y="8825768"/>
            <a:ext cx="972346" cy="972346"/>
          </a:xfrm>
          <a:custGeom>
            <a:avLst/>
            <a:gdLst/>
            <a:ahLst/>
            <a:cxnLst/>
            <a:rect l="l" t="t" r="r" b="b"/>
            <a:pathLst>
              <a:path w="972346" h="972346">
                <a:moveTo>
                  <a:pt x="0" y="0"/>
                </a:moveTo>
                <a:lnTo>
                  <a:pt x="972346" y="0"/>
                </a:lnTo>
                <a:lnTo>
                  <a:pt x="972346" y="972346"/>
                </a:lnTo>
                <a:lnTo>
                  <a:pt x="0" y="9723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2617166" y="5688740"/>
            <a:ext cx="972346" cy="972346"/>
          </a:xfrm>
          <a:custGeom>
            <a:avLst/>
            <a:gdLst/>
            <a:ahLst/>
            <a:cxnLst/>
            <a:rect l="l" t="t" r="r" b="b"/>
            <a:pathLst>
              <a:path w="972346" h="972346">
                <a:moveTo>
                  <a:pt x="0" y="0"/>
                </a:moveTo>
                <a:lnTo>
                  <a:pt x="972347" y="0"/>
                </a:lnTo>
                <a:lnTo>
                  <a:pt x="972347" y="972346"/>
                </a:lnTo>
                <a:lnTo>
                  <a:pt x="0" y="9723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>
            <a:off x="5927856" y="5688740"/>
            <a:ext cx="972346" cy="972346"/>
          </a:xfrm>
          <a:custGeom>
            <a:avLst/>
            <a:gdLst/>
            <a:ahLst/>
            <a:cxnLst/>
            <a:rect l="l" t="t" r="r" b="b"/>
            <a:pathLst>
              <a:path w="972346" h="972346">
                <a:moveTo>
                  <a:pt x="0" y="0"/>
                </a:moveTo>
                <a:lnTo>
                  <a:pt x="972346" y="0"/>
                </a:lnTo>
                <a:lnTo>
                  <a:pt x="972346" y="972346"/>
                </a:lnTo>
                <a:lnTo>
                  <a:pt x="0" y="9723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8922716" y="5796021"/>
            <a:ext cx="972346" cy="972346"/>
          </a:xfrm>
          <a:custGeom>
            <a:avLst/>
            <a:gdLst/>
            <a:ahLst/>
            <a:cxnLst/>
            <a:rect l="l" t="t" r="r" b="b"/>
            <a:pathLst>
              <a:path w="972346" h="972346">
                <a:moveTo>
                  <a:pt x="0" y="0"/>
                </a:moveTo>
                <a:lnTo>
                  <a:pt x="972347" y="0"/>
                </a:lnTo>
                <a:lnTo>
                  <a:pt x="972347" y="972347"/>
                </a:lnTo>
                <a:lnTo>
                  <a:pt x="0" y="9723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TextBox 22"/>
          <p:cNvSpPr txBox="1"/>
          <p:nvPr/>
        </p:nvSpPr>
        <p:spPr>
          <a:xfrm>
            <a:off x="2983279" y="2364707"/>
            <a:ext cx="486173" cy="100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293968" y="2364707"/>
            <a:ext cx="486173" cy="100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288829" y="2471988"/>
            <a:ext cx="486173" cy="100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860253" y="5583965"/>
            <a:ext cx="486173" cy="100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170942" y="5583965"/>
            <a:ext cx="486173" cy="100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5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165803" y="5671340"/>
            <a:ext cx="486173" cy="100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6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83279" y="8657399"/>
            <a:ext cx="486173" cy="100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7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293968" y="8657399"/>
            <a:ext cx="486173" cy="100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8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288829" y="8744775"/>
            <a:ext cx="486173" cy="100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7625" cy="10287000"/>
            <a:chOff x="0" y="0"/>
            <a:chExt cx="1254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43" cy="2709333"/>
            </a:xfrm>
            <a:custGeom>
              <a:avLst/>
              <a:gdLst/>
              <a:ahLst/>
              <a:cxnLst/>
              <a:rect l="l" t="t" r="r" b="b"/>
              <a:pathLst>
                <a:path w="12543" h="2709333">
                  <a:moveTo>
                    <a:pt x="0" y="0"/>
                  </a:moveTo>
                  <a:lnTo>
                    <a:pt x="12543" y="0"/>
                  </a:lnTo>
                  <a:lnTo>
                    <a:pt x="1254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254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256114" y="5791912"/>
            <a:ext cx="3628230" cy="3690479"/>
          </a:xfrm>
          <a:custGeom>
            <a:avLst/>
            <a:gdLst/>
            <a:ahLst/>
            <a:cxnLst/>
            <a:rect l="l" t="t" r="r" b="b"/>
            <a:pathLst>
              <a:path w="3628230" h="3690479">
                <a:moveTo>
                  <a:pt x="0" y="0"/>
                </a:moveTo>
                <a:lnTo>
                  <a:pt x="3628231" y="0"/>
                </a:lnTo>
                <a:lnTo>
                  <a:pt x="3628231" y="3690479"/>
                </a:lnTo>
                <a:lnTo>
                  <a:pt x="0" y="36904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259431" y="262437"/>
            <a:ext cx="13764126" cy="9762125"/>
            <a:chOff x="0" y="0"/>
            <a:chExt cx="3625120" cy="25710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25120" cy="2571095"/>
            </a:xfrm>
            <a:custGeom>
              <a:avLst/>
              <a:gdLst/>
              <a:ahLst/>
              <a:cxnLst/>
              <a:rect l="l" t="t" r="r" b="b"/>
              <a:pathLst>
                <a:path w="3625120" h="2571095">
                  <a:moveTo>
                    <a:pt x="28686" y="0"/>
                  </a:moveTo>
                  <a:lnTo>
                    <a:pt x="3596434" y="0"/>
                  </a:lnTo>
                  <a:cubicBezTo>
                    <a:pt x="3612277" y="0"/>
                    <a:pt x="3625120" y="12843"/>
                    <a:pt x="3625120" y="28686"/>
                  </a:cubicBezTo>
                  <a:lnTo>
                    <a:pt x="3625120" y="2542409"/>
                  </a:lnTo>
                  <a:cubicBezTo>
                    <a:pt x="3625120" y="2550017"/>
                    <a:pt x="3622098" y="2557313"/>
                    <a:pt x="3616718" y="2562693"/>
                  </a:cubicBezTo>
                  <a:cubicBezTo>
                    <a:pt x="3611338" y="2568072"/>
                    <a:pt x="3604042" y="2571095"/>
                    <a:pt x="3596434" y="2571095"/>
                  </a:cubicBezTo>
                  <a:lnTo>
                    <a:pt x="28686" y="2571095"/>
                  </a:lnTo>
                  <a:cubicBezTo>
                    <a:pt x="12843" y="2571095"/>
                    <a:pt x="0" y="2558251"/>
                    <a:pt x="0" y="2542409"/>
                  </a:cubicBezTo>
                  <a:lnTo>
                    <a:pt x="0" y="28686"/>
                  </a:lnTo>
                  <a:cubicBezTo>
                    <a:pt x="0" y="12843"/>
                    <a:pt x="12843" y="0"/>
                    <a:pt x="286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625120" cy="2609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4235363" y="231608"/>
            <a:ext cx="3894722" cy="7772507"/>
          </a:xfrm>
          <a:custGeom>
            <a:avLst/>
            <a:gdLst/>
            <a:ahLst/>
            <a:cxnLst/>
            <a:rect l="l" t="t" r="r" b="b"/>
            <a:pathLst>
              <a:path w="3894722" h="7772507">
                <a:moveTo>
                  <a:pt x="0" y="0"/>
                </a:moveTo>
                <a:lnTo>
                  <a:pt x="3894723" y="0"/>
                </a:lnTo>
                <a:lnTo>
                  <a:pt x="3894723" y="7772506"/>
                </a:lnTo>
                <a:lnTo>
                  <a:pt x="0" y="7772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133" t="-6191" r="-31220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5177486" y="7727388"/>
            <a:ext cx="2316832" cy="2356582"/>
          </a:xfrm>
          <a:custGeom>
            <a:avLst/>
            <a:gdLst/>
            <a:ahLst/>
            <a:cxnLst/>
            <a:rect l="l" t="t" r="r" b="b"/>
            <a:pathLst>
              <a:path w="2316832" h="2356582">
                <a:moveTo>
                  <a:pt x="0" y="0"/>
                </a:moveTo>
                <a:lnTo>
                  <a:pt x="2316833" y="0"/>
                </a:lnTo>
                <a:lnTo>
                  <a:pt x="2316833" y="2356582"/>
                </a:lnTo>
                <a:lnTo>
                  <a:pt x="0" y="2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630242" y="734883"/>
            <a:ext cx="6359429" cy="8817233"/>
          </a:xfrm>
          <a:custGeom>
            <a:avLst/>
            <a:gdLst/>
            <a:ahLst/>
            <a:cxnLst/>
            <a:rect l="l" t="t" r="r" b="b"/>
            <a:pathLst>
              <a:path w="6359429" h="8817233">
                <a:moveTo>
                  <a:pt x="0" y="0"/>
                </a:moveTo>
                <a:lnTo>
                  <a:pt x="6359430" y="0"/>
                </a:lnTo>
                <a:lnTo>
                  <a:pt x="6359430" y="8817234"/>
                </a:lnTo>
                <a:lnTo>
                  <a:pt x="0" y="88172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 rot="3435723">
            <a:off x="4672306" y="2621464"/>
            <a:ext cx="1305968" cy="402533"/>
          </a:xfrm>
          <a:custGeom>
            <a:avLst/>
            <a:gdLst/>
            <a:ahLst/>
            <a:cxnLst/>
            <a:rect l="l" t="t" r="r" b="b"/>
            <a:pathLst>
              <a:path w="1305968" h="402533">
                <a:moveTo>
                  <a:pt x="0" y="0"/>
                </a:moveTo>
                <a:lnTo>
                  <a:pt x="1305968" y="0"/>
                </a:lnTo>
                <a:lnTo>
                  <a:pt x="1305968" y="402532"/>
                </a:lnTo>
                <a:lnTo>
                  <a:pt x="0" y="4025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63281" r="-179196" b="-1527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 rot="4934394" flipV="1">
            <a:off x="5138226" y="3830453"/>
            <a:ext cx="1256043" cy="387144"/>
          </a:xfrm>
          <a:custGeom>
            <a:avLst/>
            <a:gdLst/>
            <a:ahLst/>
            <a:cxnLst/>
            <a:rect l="l" t="t" r="r" b="b"/>
            <a:pathLst>
              <a:path w="1256043" h="387144">
                <a:moveTo>
                  <a:pt x="0" y="387144"/>
                </a:moveTo>
                <a:lnTo>
                  <a:pt x="1256043" y="387144"/>
                </a:lnTo>
                <a:lnTo>
                  <a:pt x="1256043" y="0"/>
                </a:lnTo>
                <a:lnTo>
                  <a:pt x="0" y="0"/>
                </a:lnTo>
                <a:lnTo>
                  <a:pt x="0" y="38714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63281" r="-179196" b="-1527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 rot="6627382" flipV="1">
            <a:off x="5062455" y="5149767"/>
            <a:ext cx="1184426" cy="365070"/>
          </a:xfrm>
          <a:custGeom>
            <a:avLst/>
            <a:gdLst/>
            <a:ahLst/>
            <a:cxnLst/>
            <a:rect l="l" t="t" r="r" b="b"/>
            <a:pathLst>
              <a:path w="1184426" h="365070">
                <a:moveTo>
                  <a:pt x="0" y="365070"/>
                </a:moveTo>
                <a:lnTo>
                  <a:pt x="1184427" y="365070"/>
                </a:lnTo>
                <a:lnTo>
                  <a:pt x="1184427" y="0"/>
                </a:lnTo>
                <a:lnTo>
                  <a:pt x="0" y="0"/>
                </a:lnTo>
                <a:lnTo>
                  <a:pt x="0" y="36507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63281" r="-179196" b="-1527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 rot="-3332370" flipV="1">
            <a:off x="4411836" y="6266522"/>
            <a:ext cx="1184426" cy="365070"/>
          </a:xfrm>
          <a:custGeom>
            <a:avLst/>
            <a:gdLst/>
            <a:ahLst/>
            <a:cxnLst/>
            <a:rect l="l" t="t" r="r" b="b"/>
            <a:pathLst>
              <a:path w="1184426" h="365070">
                <a:moveTo>
                  <a:pt x="0" y="365070"/>
                </a:moveTo>
                <a:lnTo>
                  <a:pt x="1184427" y="365070"/>
                </a:lnTo>
                <a:lnTo>
                  <a:pt x="1184427" y="0"/>
                </a:lnTo>
                <a:lnTo>
                  <a:pt x="0" y="0"/>
                </a:lnTo>
                <a:lnTo>
                  <a:pt x="0" y="36507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63281" r="-179196" b="-1527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/>
          <p:cNvSpPr txBox="1"/>
          <p:nvPr/>
        </p:nvSpPr>
        <p:spPr>
          <a:xfrm>
            <a:off x="7723150" y="1172865"/>
            <a:ext cx="13533262" cy="1931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84"/>
              </a:lnSpc>
            </a:pPr>
            <a:r>
              <a:rPr lang="en-US" sz="818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 special </a:t>
            </a:r>
          </a:p>
          <a:p>
            <a:pPr algn="l">
              <a:lnSpc>
                <a:spcPts val="7284"/>
              </a:lnSpc>
            </a:pPr>
            <a:r>
              <a:rPr lang="en-US" sz="818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journey</a:t>
            </a:r>
          </a:p>
        </p:txBody>
      </p:sp>
      <p:sp>
        <p:nvSpPr>
          <p:cNvPr id="17" name="Freeform 17"/>
          <p:cNvSpPr/>
          <p:nvPr/>
        </p:nvSpPr>
        <p:spPr>
          <a:xfrm>
            <a:off x="8375414" y="3753417"/>
            <a:ext cx="6114367" cy="6271146"/>
          </a:xfrm>
          <a:custGeom>
            <a:avLst/>
            <a:gdLst/>
            <a:ahLst/>
            <a:cxnLst/>
            <a:rect l="l" t="t" r="r" b="b"/>
            <a:pathLst>
              <a:path w="6114367" h="6271146">
                <a:moveTo>
                  <a:pt x="0" y="0"/>
                </a:moveTo>
                <a:lnTo>
                  <a:pt x="6114367" y="0"/>
                </a:lnTo>
                <a:lnTo>
                  <a:pt x="6114367" y="6271146"/>
                </a:lnTo>
                <a:lnTo>
                  <a:pt x="0" y="62711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TextBox 18"/>
          <p:cNvSpPr txBox="1"/>
          <p:nvPr/>
        </p:nvSpPr>
        <p:spPr>
          <a:xfrm>
            <a:off x="9504947" y="4147586"/>
            <a:ext cx="2663287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EEE4D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Nazareth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03420" y="5238494"/>
            <a:ext cx="3595734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EEE4D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Bethlehem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7625" cy="10287000"/>
            <a:chOff x="0" y="0"/>
            <a:chExt cx="1254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43" cy="2709333"/>
            </a:xfrm>
            <a:custGeom>
              <a:avLst/>
              <a:gdLst/>
              <a:ahLst/>
              <a:cxnLst/>
              <a:rect l="l" t="t" r="r" b="b"/>
              <a:pathLst>
                <a:path w="12543" h="2709333">
                  <a:moveTo>
                    <a:pt x="0" y="0"/>
                  </a:moveTo>
                  <a:lnTo>
                    <a:pt x="12543" y="0"/>
                  </a:lnTo>
                  <a:lnTo>
                    <a:pt x="1254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254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256114" y="5791912"/>
            <a:ext cx="3628230" cy="3690479"/>
          </a:xfrm>
          <a:custGeom>
            <a:avLst/>
            <a:gdLst/>
            <a:ahLst/>
            <a:cxnLst/>
            <a:rect l="l" t="t" r="r" b="b"/>
            <a:pathLst>
              <a:path w="3628230" h="3690479">
                <a:moveTo>
                  <a:pt x="0" y="0"/>
                </a:moveTo>
                <a:lnTo>
                  <a:pt x="3628231" y="0"/>
                </a:lnTo>
                <a:lnTo>
                  <a:pt x="3628231" y="3690479"/>
                </a:lnTo>
                <a:lnTo>
                  <a:pt x="0" y="36904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259431" y="262437"/>
            <a:ext cx="13764126" cy="9762125"/>
            <a:chOff x="0" y="0"/>
            <a:chExt cx="3625120" cy="25710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25120" cy="2571095"/>
            </a:xfrm>
            <a:custGeom>
              <a:avLst/>
              <a:gdLst/>
              <a:ahLst/>
              <a:cxnLst/>
              <a:rect l="l" t="t" r="r" b="b"/>
              <a:pathLst>
                <a:path w="3625120" h="2571095">
                  <a:moveTo>
                    <a:pt x="28686" y="0"/>
                  </a:moveTo>
                  <a:lnTo>
                    <a:pt x="3596434" y="0"/>
                  </a:lnTo>
                  <a:cubicBezTo>
                    <a:pt x="3612277" y="0"/>
                    <a:pt x="3625120" y="12843"/>
                    <a:pt x="3625120" y="28686"/>
                  </a:cubicBezTo>
                  <a:lnTo>
                    <a:pt x="3625120" y="2542409"/>
                  </a:lnTo>
                  <a:cubicBezTo>
                    <a:pt x="3625120" y="2550017"/>
                    <a:pt x="3622098" y="2557313"/>
                    <a:pt x="3616718" y="2562693"/>
                  </a:cubicBezTo>
                  <a:cubicBezTo>
                    <a:pt x="3611338" y="2568072"/>
                    <a:pt x="3604042" y="2571095"/>
                    <a:pt x="3596434" y="2571095"/>
                  </a:cubicBezTo>
                  <a:lnTo>
                    <a:pt x="28686" y="2571095"/>
                  </a:lnTo>
                  <a:cubicBezTo>
                    <a:pt x="12843" y="2571095"/>
                    <a:pt x="0" y="2558251"/>
                    <a:pt x="0" y="2542409"/>
                  </a:cubicBezTo>
                  <a:lnTo>
                    <a:pt x="0" y="28686"/>
                  </a:lnTo>
                  <a:cubicBezTo>
                    <a:pt x="0" y="12843"/>
                    <a:pt x="12843" y="0"/>
                    <a:pt x="286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625120" cy="2609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4235363" y="231608"/>
            <a:ext cx="3894722" cy="7772507"/>
          </a:xfrm>
          <a:custGeom>
            <a:avLst/>
            <a:gdLst/>
            <a:ahLst/>
            <a:cxnLst/>
            <a:rect l="l" t="t" r="r" b="b"/>
            <a:pathLst>
              <a:path w="3894722" h="7772507">
                <a:moveTo>
                  <a:pt x="0" y="0"/>
                </a:moveTo>
                <a:lnTo>
                  <a:pt x="3894723" y="0"/>
                </a:lnTo>
                <a:lnTo>
                  <a:pt x="3894723" y="7772506"/>
                </a:lnTo>
                <a:lnTo>
                  <a:pt x="0" y="7772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133" t="-6191" r="-31220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5177486" y="7727388"/>
            <a:ext cx="2316832" cy="2356582"/>
          </a:xfrm>
          <a:custGeom>
            <a:avLst/>
            <a:gdLst/>
            <a:ahLst/>
            <a:cxnLst/>
            <a:rect l="l" t="t" r="r" b="b"/>
            <a:pathLst>
              <a:path w="2316832" h="2356582">
                <a:moveTo>
                  <a:pt x="0" y="0"/>
                </a:moveTo>
                <a:lnTo>
                  <a:pt x="2316833" y="0"/>
                </a:lnTo>
                <a:lnTo>
                  <a:pt x="2316833" y="2356582"/>
                </a:lnTo>
                <a:lnTo>
                  <a:pt x="0" y="2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677018" y="758578"/>
            <a:ext cx="6216281" cy="5821564"/>
          </a:xfrm>
          <a:custGeom>
            <a:avLst/>
            <a:gdLst/>
            <a:ahLst/>
            <a:cxnLst/>
            <a:rect l="l" t="t" r="r" b="b"/>
            <a:pathLst>
              <a:path w="6216281" h="5821564">
                <a:moveTo>
                  <a:pt x="0" y="0"/>
                </a:moveTo>
                <a:lnTo>
                  <a:pt x="6216281" y="0"/>
                </a:lnTo>
                <a:lnTo>
                  <a:pt x="6216281" y="5821564"/>
                </a:lnTo>
                <a:lnTo>
                  <a:pt x="0" y="58215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78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1192981" y="3802110"/>
            <a:ext cx="1432487" cy="1630141"/>
          </a:xfrm>
          <a:custGeom>
            <a:avLst/>
            <a:gdLst/>
            <a:ahLst/>
            <a:cxnLst/>
            <a:rect l="l" t="t" r="r" b="b"/>
            <a:pathLst>
              <a:path w="1432487" h="1630141">
                <a:moveTo>
                  <a:pt x="0" y="0"/>
                </a:moveTo>
                <a:lnTo>
                  <a:pt x="1432487" y="0"/>
                </a:lnTo>
                <a:lnTo>
                  <a:pt x="1432487" y="1630142"/>
                </a:lnTo>
                <a:lnTo>
                  <a:pt x="0" y="16301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8594160" y="3802110"/>
            <a:ext cx="1970171" cy="1956714"/>
          </a:xfrm>
          <a:custGeom>
            <a:avLst/>
            <a:gdLst/>
            <a:ahLst/>
            <a:cxnLst/>
            <a:rect l="l" t="t" r="r" b="b"/>
            <a:pathLst>
              <a:path w="1970171" h="1956714">
                <a:moveTo>
                  <a:pt x="0" y="0"/>
                </a:moveTo>
                <a:lnTo>
                  <a:pt x="1970171" y="0"/>
                </a:lnTo>
                <a:lnTo>
                  <a:pt x="1970171" y="1956714"/>
                </a:lnTo>
                <a:lnTo>
                  <a:pt x="0" y="19567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702101" y="7357776"/>
            <a:ext cx="13533262" cy="1931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84"/>
              </a:lnSpc>
            </a:pPr>
            <a:r>
              <a:rPr lang="en-US" sz="818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was </a:t>
            </a:r>
          </a:p>
          <a:p>
            <a:pPr algn="l">
              <a:lnSpc>
                <a:spcPts val="7284"/>
              </a:lnSpc>
            </a:pPr>
            <a:r>
              <a:rPr lang="en-US" sz="818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it like?</a:t>
            </a:r>
          </a:p>
        </p:txBody>
      </p:sp>
      <p:sp>
        <p:nvSpPr>
          <p:cNvPr id="15" name="Freeform 15"/>
          <p:cNvSpPr/>
          <p:nvPr/>
        </p:nvSpPr>
        <p:spPr>
          <a:xfrm>
            <a:off x="8594160" y="5758824"/>
            <a:ext cx="2513848" cy="2555372"/>
          </a:xfrm>
          <a:custGeom>
            <a:avLst/>
            <a:gdLst/>
            <a:ahLst/>
            <a:cxnLst/>
            <a:rect l="l" t="t" r="r" b="b"/>
            <a:pathLst>
              <a:path w="2513848" h="2555372">
                <a:moveTo>
                  <a:pt x="0" y="0"/>
                </a:moveTo>
                <a:lnTo>
                  <a:pt x="2513848" y="0"/>
                </a:lnTo>
                <a:lnTo>
                  <a:pt x="2513848" y="2555372"/>
                </a:lnTo>
                <a:lnTo>
                  <a:pt x="0" y="255537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11394046" y="5508452"/>
            <a:ext cx="1331617" cy="2669908"/>
          </a:xfrm>
          <a:custGeom>
            <a:avLst/>
            <a:gdLst/>
            <a:ahLst/>
            <a:cxnLst/>
            <a:rect l="l" t="t" r="r" b="b"/>
            <a:pathLst>
              <a:path w="1331617" h="2669908">
                <a:moveTo>
                  <a:pt x="0" y="0"/>
                </a:moveTo>
                <a:lnTo>
                  <a:pt x="1331616" y="0"/>
                </a:lnTo>
                <a:lnTo>
                  <a:pt x="1331616" y="2669908"/>
                </a:lnTo>
                <a:lnTo>
                  <a:pt x="0" y="26699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7317084" y="7563268"/>
            <a:ext cx="1857542" cy="2383740"/>
          </a:xfrm>
          <a:custGeom>
            <a:avLst/>
            <a:gdLst/>
            <a:ahLst/>
            <a:cxnLst/>
            <a:rect l="l" t="t" r="r" b="b"/>
            <a:pathLst>
              <a:path w="1857542" h="2383740">
                <a:moveTo>
                  <a:pt x="0" y="0"/>
                </a:moveTo>
                <a:lnTo>
                  <a:pt x="1857542" y="0"/>
                </a:lnTo>
                <a:lnTo>
                  <a:pt x="1857542" y="2383740"/>
                </a:lnTo>
                <a:lnTo>
                  <a:pt x="0" y="238374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10353926" y="8021355"/>
            <a:ext cx="1414919" cy="1768648"/>
          </a:xfrm>
          <a:custGeom>
            <a:avLst/>
            <a:gdLst/>
            <a:ahLst/>
            <a:cxnLst/>
            <a:rect l="l" t="t" r="r" b="b"/>
            <a:pathLst>
              <a:path w="1414919" h="1768648">
                <a:moveTo>
                  <a:pt x="0" y="0"/>
                </a:moveTo>
                <a:lnTo>
                  <a:pt x="1414918" y="0"/>
                </a:lnTo>
                <a:lnTo>
                  <a:pt x="1414918" y="1768648"/>
                </a:lnTo>
                <a:lnTo>
                  <a:pt x="0" y="17686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TextBox 19"/>
          <p:cNvSpPr txBox="1"/>
          <p:nvPr/>
        </p:nvSpPr>
        <p:spPr>
          <a:xfrm>
            <a:off x="7317084" y="949078"/>
            <a:ext cx="6073683" cy="74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35457" lvl="1" indent="-667729" algn="l">
              <a:lnSpc>
                <a:spcPts val="5505"/>
              </a:lnSpc>
              <a:buFont typeface="Arial"/>
              <a:buChar char="•"/>
            </a:pPr>
            <a:r>
              <a:rPr lang="en-US" sz="618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90 miles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317084" y="1962511"/>
            <a:ext cx="6073683" cy="74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35457" lvl="1" indent="-667729" algn="l">
              <a:lnSpc>
                <a:spcPts val="5505"/>
              </a:lnSpc>
              <a:buFont typeface="Arial"/>
              <a:buChar char="•"/>
            </a:pPr>
            <a:r>
              <a:rPr lang="en-US" sz="618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 weeks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317084" y="2977561"/>
            <a:ext cx="6464709" cy="74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35457" lvl="1" indent="-667729" algn="l">
              <a:lnSpc>
                <a:spcPts val="5505"/>
              </a:lnSpc>
              <a:buFont typeface="Arial"/>
              <a:buChar char="•"/>
            </a:pPr>
            <a:r>
              <a:rPr lang="en-US" sz="618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8 hours a day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7625" cy="10287000"/>
            <a:chOff x="0" y="0"/>
            <a:chExt cx="1254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43" cy="2709333"/>
            </a:xfrm>
            <a:custGeom>
              <a:avLst/>
              <a:gdLst/>
              <a:ahLst/>
              <a:cxnLst/>
              <a:rect l="l" t="t" r="r" b="b"/>
              <a:pathLst>
                <a:path w="12543" h="2709333">
                  <a:moveTo>
                    <a:pt x="0" y="0"/>
                  </a:moveTo>
                  <a:lnTo>
                    <a:pt x="12543" y="0"/>
                  </a:lnTo>
                  <a:lnTo>
                    <a:pt x="1254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254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256114" y="5791912"/>
            <a:ext cx="3628230" cy="3690479"/>
          </a:xfrm>
          <a:custGeom>
            <a:avLst/>
            <a:gdLst/>
            <a:ahLst/>
            <a:cxnLst/>
            <a:rect l="l" t="t" r="r" b="b"/>
            <a:pathLst>
              <a:path w="3628230" h="3690479">
                <a:moveTo>
                  <a:pt x="0" y="0"/>
                </a:moveTo>
                <a:lnTo>
                  <a:pt x="3628231" y="0"/>
                </a:lnTo>
                <a:lnTo>
                  <a:pt x="3628231" y="3690479"/>
                </a:lnTo>
                <a:lnTo>
                  <a:pt x="0" y="36904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259431" y="262437"/>
            <a:ext cx="13764126" cy="9762125"/>
            <a:chOff x="0" y="0"/>
            <a:chExt cx="3625120" cy="25710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25120" cy="2571095"/>
            </a:xfrm>
            <a:custGeom>
              <a:avLst/>
              <a:gdLst/>
              <a:ahLst/>
              <a:cxnLst/>
              <a:rect l="l" t="t" r="r" b="b"/>
              <a:pathLst>
                <a:path w="3625120" h="2571095">
                  <a:moveTo>
                    <a:pt x="28686" y="0"/>
                  </a:moveTo>
                  <a:lnTo>
                    <a:pt x="3596434" y="0"/>
                  </a:lnTo>
                  <a:cubicBezTo>
                    <a:pt x="3612277" y="0"/>
                    <a:pt x="3625120" y="12843"/>
                    <a:pt x="3625120" y="28686"/>
                  </a:cubicBezTo>
                  <a:lnTo>
                    <a:pt x="3625120" y="2542409"/>
                  </a:lnTo>
                  <a:cubicBezTo>
                    <a:pt x="3625120" y="2550017"/>
                    <a:pt x="3622098" y="2557313"/>
                    <a:pt x="3616718" y="2562693"/>
                  </a:cubicBezTo>
                  <a:cubicBezTo>
                    <a:pt x="3611338" y="2568072"/>
                    <a:pt x="3604042" y="2571095"/>
                    <a:pt x="3596434" y="2571095"/>
                  </a:cubicBezTo>
                  <a:lnTo>
                    <a:pt x="28686" y="2571095"/>
                  </a:lnTo>
                  <a:cubicBezTo>
                    <a:pt x="12843" y="2571095"/>
                    <a:pt x="0" y="2558251"/>
                    <a:pt x="0" y="2542409"/>
                  </a:cubicBezTo>
                  <a:lnTo>
                    <a:pt x="0" y="28686"/>
                  </a:lnTo>
                  <a:cubicBezTo>
                    <a:pt x="0" y="12843"/>
                    <a:pt x="12843" y="0"/>
                    <a:pt x="286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625120" cy="2609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4235363" y="231608"/>
            <a:ext cx="3894722" cy="7772507"/>
          </a:xfrm>
          <a:custGeom>
            <a:avLst/>
            <a:gdLst/>
            <a:ahLst/>
            <a:cxnLst/>
            <a:rect l="l" t="t" r="r" b="b"/>
            <a:pathLst>
              <a:path w="3894722" h="7772507">
                <a:moveTo>
                  <a:pt x="0" y="0"/>
                </a:moveTo>
                <a:lnTo>
                  <a:pt x="3894723" y="0"/>
                </a:lnTo>
                <a:lnTo>
                  <a:pt x="3894723" y="7772506"/>
                </a:lnTo>
                <a:lnTo>
                  <a:pt x="0" y="7772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133" t="-6191" r="-31220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5177486" y="7727388"/>
            <a:ext cx="2316832" cy="2356582"/>
          </a:xfrm>
          <a:custGeom>
            <a:avLst/>
            <a:gdLst/>
            <a:ahLst/>
            <a:cxnLst/>
            <a:rect l="l" t="t" r="r" b="b"/>
            <a:pathLst>
              <a:path w="2316832" h="2356582">
                <a:moveTo>
                  <a:pt x="0" y="0"/>
                </a:moveTo>
                <a:lnTo>
                  <a:pt x="2316833" y="0"/>
                </a:lnTo>
                <a:lnTo>
                  <a:pt x="2316833" y="2356582"/>
                </a:lnTo>
                <a:lnTo>
                  <a:pt x="0" y="2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514341" y="426160"/>
            <a:ext cx="9601047" cy="9373022"/>
          </a:xfrm>
          <a:custGeom>
            <a:avLst/>
            <a:gdLst/>
            <a:ahLst/>
            <a:cxnLst/>
            <a:rect l="l" t="t" r="r" b="b"/>
            <a:pathLst>
              <a:path w="9601047" h="9373022">
                <a:moveTo>
                  <a:pt x="0" y="0"/>
                </a:moveTo>
                <a:lnTo>
                  <a:pt x="9601046" y="0"/>
                </a:lnTo>
                <a:lnTo>
                  <a:pt x="9601046" y="9373021"/>
                </a:lnTo>
                <a:lnTo>
                  <a:pt x="0" y="93730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2740192" y="2469482"/>
            <a:ext cx="972346" cy="972346"/>
          </a:xfrm>
          <a:custGeom>
            <a:avLst/>
            <a:gdLst/>
            <a:ahLst/>
            <a:cxnLst/>
            <a:rect l="l" t="t" r="r" b="b"/>
            <a:pathLst>
              <a:path w="972346" h="972346">
                <a:moveTo>
                  <a:pt x="0" y="0"/>
                </a:moveTo>
                <a:lnTo>
                  <a:pt x="972346" y="0"/>
                </a:lnTo>
                <a:lnTo>
                  <a:pt x="972346" y="972346"/>
                </a:lnTo>
                <a:lnTo>
                  <a:pt x="0" y="9723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6050882" y="2469482"/>
            <a:ext cx="972346" cy="972346"/>
          </a:xfrm>
          <a:custGeom>
            <a:avLst/>
            <a:gdLst/>
            <a:ahLst/>
            <a:cxnLst/>
            <a:rect l="l" t="t" r="r" b="b"/>
            <a:pathLst>
              <a:path w="972346" h="972346">
                <a:moveTo>
                  <a:pt x="0" y="0"/>
                </a:moveTo>
                <a:lnTo>
                  <a:pt x="972346" y="0"/>
                </a:lnTo>
                <a:lnTo>
                  <a:pt x="972346" y="972346"/>
                </a:lnTo>
                <a:lnTo>
                  <a:pt x="0" y="9723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9045742" y="2576763"/>
            <a:ext cx="972346" cy="972346"/>
          </a:xfrm>
          <a:custGeom>
            <a:avLst/>
            <a:gdLst/>
            <a:ahLst/>
            <a:cxnLst/>
            <a:rect l="l" t="t" r="r" b="b"/>
            <a:pathLst>
              <a:path w="972346" h="972346">
                <a:moveTo>
                  <a:pt x="0" y="0"/>
                </a:moveTo>
                <a:lnTo>
                  <a:pt x="972346" y="0"/>
                </a:lnTo>
                <a:lnTo>
                  <a:pt x="972346" y="972347"/>
                </a:lnTo>
                <a:lnTo>
                  <a:pt x="0" y="9723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2740192" y="8718486"/>
            <a:ext cx="972346" cy="972346"/>
          </a:xfrm>
          <a:custGeom>
            <a:avLst/>
            <a:gdLst/>
            <a:ahLst/>
            <a:cxnLst/>
            <a:rect l="l" t="t" r="r" b="b"/>
            <a:pathLst>
              <a:path w="972346" h="972346">
                <a:moveTo>
                  <a:pt x="0" y="0"/>
                </a:moveTo>
                <a:lnTo>
                  <a:pt x="972346" y="0"/>
                </a:lnTo>
                <a:lnTo>
                  <a:pt x="972346" y="972346"/>
                </a:lnTo>
                <a:lnTo>
                  <a:pt x="0" y="9723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6050882" y="8718486"/>
            <a:ext cx="972346" cy="972346"/>
          </a:xfrm>
          <a:custGeom>
            <a:avLst/>
            <a:gdLst/>
            <a:ahLst/>
            <a:cxnLst/>
            <a:rect l="l" t="t" r="r" b="b"/>
            <a:pathLst>
              <a:path w="972346" h="972346">
                <a:moveTo>
                  <a:pt x="0" y="0"/>
                </a:moveTo>
                <a:lnTo>
                  <a:pt x="972346" y="0"/>
                </a:lnTo>
                <a:lnTo>
                  <a:pt x="972346" y="972346"/>
                </a:lnTo>
                <a:lnTo>
                  <a:pt x="0" y="9723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9045742" y="8825768"/>
            <a:ext cx="972346" cy="972346"/>
          </a:xfrm>
          <a:custGeom>
            <a:avLst/>
            <a:gdLst/>
            <a:ahLst/>
            <a:cxnLst/>
            <a:rect l="l" t="t" r="r" b="b"/>
            <a:pathLst>
              <a:path w="972346" h="972346">
                <a:moveTo>
                  <a:pt x="0" y="0"/>
                </a:moveTo>
                <a:lnTo>
                  <a:pt x="972346" y="0"/>
                </a:lnTo>
                <a:lnTo>
                  <a:pt x="972346" y="972346"/>
                </a:lnTo>
                <a:lnTo>
                  <a:pt x="0" y="9723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2617166" y="5688740"/>
            <a:ext cx="972346" cy="972346"/>
          </a:xfrm>
          <a:custGeom>
            <a:avLst/>
            <a:gdLst/>
            <a:ahLst/>
            <a:cxnLst/>
            <a:rect l="l" t="t" r="r" b="b"/>
            <a:pathLst>
              <a:path w="972346" h="972346">
                <a:moveTo>
                  <a:pt x="0" y="0"/>
                </a:moveTo>
                <a:lnTo>
                  <a:pt x="972347" y="0"/>
                </a:lnTo>
                <a:lnTo>
                  <a:pt x="972347" y="972346"/>
                </a:lnTo>
                <a:lnTo>
                  <a:pt x="0" y="9723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5927856" y="5688740"/>
            <a:ext cx="972346" cy="972346"/>
          </a:xfrm>
          <a:custGeom>
            <a:avLst/>
            <a:gdLst/>
            <a:ahLst/>
            <a:cxnLst/>
            <a:rect l="l" t="t" r="r" b="b"/>
            <a:pathLst>
              <a:path w="972346" h="972346">
                <a:moveTo>
                  <a:pt x="0" y="0"/>
                </a:moveTo>
                <a:lnTo>
                  <a:pt x="972346" y="0"/>
                </a:lnTo>
                <a:lnTo>
                  <a:pt x="972346" y="972346"/>
                </a:lnTo>
                <a:lnTo>
                  <a:pt x="0" y="9723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>
            <a:off x="8922716" y="5796021"/>
            <a:ext cx="972346" cy="972346"/>
          </a:xfrm>
          <a:custGeom>
            <a:avLst/>
            <a:gdLst/>
            <a:ahLst/>
            <a:cxnLst/>
            <a:rect l="l" t="t" r="r" b="b"/>
            <a:pathLst>
              <a:path w="972346" h="972346">
                <a:moveTo>
                  <a:pt x="0" y="0"/>
                </a:moveTo>
                <a:lnTo>
                  <a:pt x="972347" y="0"/>
                </a:lnTo>
                <a:lnTo>
                  <a:pt x="972347" y="972347"/>
                </a:lnTo>
                <a:lnTo>
                  <a:pt x="0" y="9723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 flipH="1">
            <a:off x="10259259" y="5387251"/>
            <a:ext cx="3368821" cy="2547671"/>
          </a:xfrm>
          <a:custGeom>
            <a:avLst/>
            <a:gdLst/>
            <a:ahLst/>
            <a:cxnLst/>
            <a:rect l="l" t="t" r="r" b="b"/>
            <a:pathLst>
              <a:path w="3368821" h="2547671">
                <a:moveTo>
                  <a:pt x="3368821" y="0"/>
                </a:moveTo>
                <a:lnTo>
                  <a:pt x="0" y="0"/>
                </a:lnTo>
                <a:lnTo>
                  <a:pt x="0" y="2547670"/>
                </a:lnTo>
                <a:lnTo>
                  <a:pt x="3368821" y="2547670"/>
                </a:lnTo>
                <a:lnTo>
                  <a:pt x="336882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TextBox 22"/>
          <p:cNvSpPr txBox="1"/>
          <p:nvPr/>
        </p:nvSpPr>
        <p:spPr>
          <a:xfrm>
            <a:off x="2983279" y="2364707"/>
            <a:ext cx="486173" cy="100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293968" y="2364707"/>
            <a:ext cx="486173" cy="100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288829" y="2471988"/>
            <a:ext cx="486173" cy="100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860253" y="5583965"/>
            <a:ext cx="486173" cy="100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170942" y="5583965"/>
            <a:ext cx="486173" cy="100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5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165803" y="5671340"/>
            <a:ext cx="486173" cy="100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6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83279" y="8657399"/>
            <a:ext cx="486173" cy="100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7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293968" y="8657399"/>
            <a:ext cx="486173" cy="100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8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288829" y="8744775"/>
            <a:ext cx="486173" cy="100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9</a:t>
            </a:r>
          </a:p>
        </p:txBody>
      </p:sp>
      <p:sp>
        <p:nvSpPr>
          <p:cNvPr id="31" name="Freeform 31"/>
          <p:cNvSpPr/>
          <p:nvPr/>
        </p:nvSpPr>
        <p:spPr>
          <a:xfrm>
            <a:off x="10678219" y="4117861"/>
            <a:ext cx="1185292" cy="1269390"/>
          </a:xfrm>
          <a:custGeom>
            <a:avLst/>
            <a:gdLst/>
            <a:ahLst/>
            <a:cxnLst/>
            <a:rect l="l" t="t" r="r" b="b"/>
            <a:pathLst>
              <a:path w="1185292" h="1269390">
                <a:moveTo>
                  <a:pt x="0" y="0"/>
                </a:moveTo>
                <a:lnTo>
                  <a:pt x="1185292" y="0"/>
                </a:lnTo>
                <a:lnTo>
                  <a:pt x="1185292" y="1269390"/>
                </a:lnTo>
                <a:lnTo>
                  <a:pt x="0" y="12693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/>
          <p:nvPr/>
        </p:nvSpPr>
        <p:spPr>
          <a:xfrm>
            <a:off x="12426343" y="3902542"/>
            <a:ext cx="1201737" cy="1287001"/>
          </a:xfrm>
          <a:custGeom>
            <a:avLst/>
            <a:gdLst/>
            <a:ahLst/>
            <a:cxnLst/>
            <a:rect l="l" t="t" r="r" b="b"/>
            <a:pathLst>
              <a:path w="1201737" h="1287001">
                <a:moveTo>
                  <a:pt x="0" y="0"/>
                </a:moveTo>
                <a:lnTo>
                  <a:pt x="1201737" y="0"/>
                </a:lnTo>
                <a:lnTo>
                  <a:pt x="1201737" y="1287001"/>
                </a:lnTo>
                <a:lnTo>
                  <a:pt x="0" y="12870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7625" cy="10287000"/>
            <a:chOff x="0" y="0"/>
            <a:chExt cx="1254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43" cy="2709333"/>
            </a:xfrm>
            <a:custGeom>
              <a:avLst/>
              <a:gdLst/>
              <a:ahLst/>
              <a:cxnLst/>
              <a:rect l="l" t="t" r="r" b="b"/>
              <a:pathLst>
                <a:path w="12543" h="2709333">
                  <a:moveTo>
                    <a:pt x="0" y="0"/>
                  </a:moveTo>
                  <a:lnTo>
                    <a:pt x="12543" y="0"/>
                  </a:lnTo>
                  <a:lnTo>
                    <a:pt x="1254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254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256114" y="5791912"/>
            <a:ext cx="3628230" cy="3690479"/>
          </a:xfrm>
          <a:custGeom>
            <a:avLst/>
            <a:gdLst/>
            <a:ahLst/>
            <a:cxnLst/>
            <a:rect l="l" t="t" r="r" b="b"/>
            <a:pathLst>
              <a:path w="3628230" h="3690479">
                <a:moveTo>
                  <a:pt x="0" y="0"/>
                </a:moveTo>
                <a:lnTo>
                  <a:pt x="3628231" y="0"/>
                </a:lnTo>
                <a:lnTo>
                  <a:pt x="3628231" y="3690479"/>
                </a:lnTo>
                <a:lnTo>
                  <a:pt x="0" y="36904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259431" y="262437"/>
            <a:ext cx="13764126" cy="9762125"/>
            <a:chOff x="0" y="0"/>
            <a:chExt cx="3625120" cy="25710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25120" cy="2571095"/>
            </a:xfrm>
            <a:custGeom>
              <a:avLst/>
              <a:gdLst/>
              <a:ahLst/>
              <a:cxnLst/>
              <a:rect l="l" t="t" r="r" b="b"/>
              <a:pathLst>
                <a:path w="3625120" h="2571095">
                  <a:moveTo>
                    <a:pt x="28686" y="0"/>
                  </a:moveTo>
                  <a:lnTo>
                    <a:pt x="3596434" y="0"/>
                  </a:lnTo>
                  <a:cubicBezTo>
                    <a:pt x="3612277" y="0"/>
                    <a:pt x="3625120" y="12843"/>
                    <a:pt x="3625120" y="28686"/>
                  </a:cubicBezTo>
                  <a:lnTo>
                    <a:pt x="3625120" y="2542409"/>
                  </a:lnTo>
                  <a:cubicBezTo>
                    <a:pt x="3625120" y="2550017"/>
                    <a:pt x="3622098" y="2557313"/>
                    <a:pt x="3616718" y="2562693"/>
                  </a:cubicBezTo>
                  <a:cubicBezTo>
                    <a:pt x="3611338" y="2568072"/>
                    <a:pt x="3604042" y="2571095"/>
                    <a:pt x="3596434" y="2571095"/>
                  </a:cubicBezTo>
                  <a:lnTo>
                    <a:pt x="28686" y="2571095"/>
                  </a:lnTo>
                  <a:cubicBezTo>
                    <a:pt x="12843" y="2571095"/>
                    <a:pt x="0" y="2558251"/>
                    <a:pt x="0" y="2542409"/>
                  </a:cubicBezTo>
                  <a:lnTo>
                    <a:pt x="0" y="28686"/>
                  </a:lnTo>
                  <a:cubicBezTo>
                    <a:pt x="0" y="12843"/>
                    <a:pt x="12843" y="0"/>
                    <a:pt x="286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625120" cy="2609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4235363" y="231608"/>
            <a:ext cx="3894722" cy="7772507"/>
          </a:xfrm>
          <a:custGeom>
            <a:avLst/>
            <a:gdLst/>
            <a:ahLst/>
            <a:cxnLst/>
            <a:rect l="l" t="t" r="r" b="b"/>
            <a:pathLst>
              <a:path w="3894722" h="7772507">
                <a:moveTo>
                  <a:pt x="0" y="0"/>
                </a:moveTo>
                <a:lnTo>
                  <a:pt x="3894723" y="0"/>
                </a:lnTo>
                <a:lnTo>
                  <a:pt x="3894723" y="7772506"/>
                </a:lnTo>
                <a:lnTo>
                  <a:pt x="0" y="7772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133" t="-6191" r="-31220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5177486" y="7727388"/>
            <a:ext cx="2316832" cy="2356582"/>
          </a:xfrm>
          <a:custGeom>
            <a:avLst/>
            <a:gdLst/>
            <a:ahLst/>
            <a:cxnLst/>
            <a:rect l="l" t="t" r="r" b="b"/>
            <a:pathLst>
              <a:path w="2316832" h="2356582">
                <a:moveTo>
                  <a:pt x="0" y="0"/>
                </a:moveTo>
                <a:lnTo>
                  <a:pt x="2316833" y="0"/>
                </a:lnTo>
                <a:lnTo>
                  <a:pt x="2316833" y="2356582"/>
                </a:lnTo>
                <a:lnTo>
                  <a:pt x="0" y="2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250767" y="716867"/>
            <a:ext cx="8633577" cy="6475183"/>
          </a:xfrm>
          <a:custGeom>
            <a:avLst/>
            <a:gdLst/>
            <a:ahLst/>
            <a:cxnLst/>
            <a:rect l="l" t="t" r="r" b="b"/>
            <a:pathLst>
              <a:path w="8633577" h="6475183">
                <a:moveTo>
                  <a:pt x="0" y="0"/>
                </a:moveTo>
                <a:lnTo>
                  <a:pt x="8633578" y="0"/>
                </a:lnTo>
                <a:lnTo>
                  <a:pt x="8633578" y="6475183"/>
                </a:lnTo>
                <a:lnTo>
                  <a:pt x="0" y="64751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2" name="Group 12"/>
          <p:cNvGrpSpPr/>
          <p:nvPr/>
        </p:nvGrpSpPr>
        <p:grpSpPr>
          <a:xfrm>
            <a:off x="655859" y="5554227"/>
            <a:ext cx="3631719" cy="363171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69247" y="5669743"/>
            <a:ext cx="3404942" cy="3400686"/>
          </a:xfrm>
          <a:custGeom>
            <a:avLst/>
            <a:gdLst/>
            <a:ahLst/>
            <a:cxnLst/>
            <a:rect l="l" t="t" r="r" b="b"/>
            <a:pathLst>
              <a:path w="3404942" h="3400686">
                <a:moveTo>
                  <a:pt x="0" y="0"/>
                </a:moveTo>
                <a:lnTo>
                  <a:pt x="3404943" y="0"/>
                </a:lnTo>
                <a:lnTo>
                  <a:pt x="3404943" y="3400686"/>
                </a:lnTo>
                <a:lnTo>
                  <a:pt x="0" y="34006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6" name="Group 16"/>
          <p:cNvGrpSpPr/>
          <p:nvPr/>
        </p:nvGrpSpPr>
        <p:grpSpPr>
          <a:xfrm>
            <a:off x="7752259" y="1494676"/>
            <a:ext cx="5246370" cy="524637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168" r="-168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567556" y="7619148"/>
            <a:ext cx="6953216" cy="1008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84"/>
              </a:lnSpc>
            </a:pPr>
            <a:r>
              <a:rPr lang="en-US" sz="818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Los posadas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7625" cy="10287000"/>
            <a:chOff x="0" y="0"/>
            <a:chExt cx="1254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43" cy="2709333"/>
            </a:xfrm>
            <a:custGeom>
              <a:avLst/>
              <a:gdLst/>
              <a:ahLst/>
              <a:cxnLst/>
              <a:rect l="l" t="t" r="r" b="b"/>
              <a:pathLst>
                <a:path w="12543" h="2709333">
                  <a:moveTo>
                    <a:pt x="0" y="0"/>
                  </a:moveTo>
                  <a:lnTo>
                    <a:pt x="12543" y="0"/>
                  </a:lnTo>
                  <a:lnTo>
                    <a:pt x="1254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254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256114" y="5791912"/>
            <a:ext cx="3628230" cy="3690479"/>
          </a:xfrm>
          <a:custGeom>
            <a:avLst/>
            <a:gdLst/>
            <a:ahLst/>
            <a:cxnLst/>
            <a:rect l="l" t="t" r="r" b="b"/>
            <a:pathLst>
              <a:path w="3628230" h="3690479">
                <a:moveTo>
                  <a:pt x="0" y="0"/>
                </a:moveTo>
                <a:lnTo>
                  <a:pt x="3628231" y="0"/>
                </a:lnTo>
                <a:lnTo>
                  <a:pt x="3628231" y="3690479"/>
                </a:lnTo>
                <a:lnTo>
                  <a:pt x="0" y="36904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259431" y="262437"/>
            <a:ext cx="13764126" cy="9762125"/>
            <a:chOff x="0" y="0"/>
            <a:chExt cx="3625120" cy="25710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25120" cy="2571095"/>
            </a:xfrm>
            <a:custGeom>
              <a:avLst/>
              <a:gdLst/>
              <a:ahLst/>
              <a:cxnLst/>
              <a:rect l="l" t="t" r="r" b="b"/>
              <a:pathLst>
                <a:path w="3625120" h="2571095">
                  <a:moveTo>
                    <a:pt x="28686" y="0"/>
                  </a:moveTo>
                  <a:lnTo>
                    <a:pt x="3596434" y="0"/>
                  </a:lnTo>
                  <a:cubicBezTo>
                    <a:pt x="3612277" y="0"/>
                    <a:pt x="3625120" y="12843"/>
                    <a:pt x="3625120" y="28686"/>
                  </a:cubicBezTo>
                  <a:lnTo>
                    <a:pt x="3625120" y="2542409"/>
                  </a:lnTo>
                  <a:cubicBezTo>
                    <a:pt x="3625120" y="2550017"/>
                    <a:pt x="3622098" y="2557313"/>
                    <a:pt x="3616718" y="2562693"/>
                  </a:cubicBezTo>
                  <a:cubicBezTo>
                    <a:pt x="3611338" y="2568072"/>
                    <a:pt x="3604042" y="2571095"/>
                    <a:pt x="3596434" y="2571095"/>
                  </a:cubicBezTo>
                  <a:lnTo>
                    <a:pt x="28686" y="2571095"/>
                  </a:lnTo>
                  <a:cubicBezTo>
                    <a:pt x="12843" y="2571095"/>
                    <a:pt x="0" y="2558251"/>
                    <a:pt x="0" y="2542409"/>
                  </a:cubicBezTo>
                  <a:lnTo>
                    <a:pt x="0" y="28686"/>
                  </a:lnTo>
                  <a:cubicBezTo>
                    <a:pt x="0" y="12843"/>
                    <a:pt x="12843" y="0"/>
                    <a:pt x="286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625120" cy="2609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4235363" y="231608"/>
            <a:ext cx="3894722" cy="7772507"/>
          </a:xfrm>
          <a:custGeom>
            <a:avLst/>
            <a:gdLst/>
            <a:ahLst/>
            <a:cxnLst/>
            <a:rect l="l" t="t" r="r" b="b"/>
            <a:pathLst>
              <a:path w="3894722" h="7772507">
                <a:moveTo>
                  <a:pt x="0" y="0"/>
                </a:moveTo>
                <a:lnTo>
                  <a:pt x="3894723" y="0"/>
                </a:lnTo>
                <a:lnTo>
                  <a:pt x="3894723" y="7772506"/>
                </a:lnTo>
                <a:lnTo>
                  <a:pt x="0" y="7772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133" t="-6191" r="-31220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5177486" y="7727388"/>
            <a:ext cx="2316832" cy="2356582"/>
          </a:xfrm>
          <a:custGeom>
            <a:avLst/>
            <a:gdLst/>
            <a:ahLst/>
            <a:cxnLst/>
            <a:rect l="l" t="t" r="r" b="b"/>
            <a:pathLst>
              <a:path w="2316832" h="2356582">
                <a:moveTo>
                  <a:pt x="0" y="0"/>
                </a:moveTo>
                <a:lnTo>
                  <a:pt x="2316833" y="0"/>
                </a:lnTo>
                <a:lnTo>
                  <a:pt x="2316833" y="2356582"/>
                </a:lnTo>
                <a:lnTo>
                  <a:pt x="0" y="2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3335831" y="2789287"/>
            <a:ext cx="7528796" cy="5438579"/>
          </a:xfrm>
          <a:custGeom>
            <a:avLst/>
            <a:gdLst/>
            <a:ahLst/>
            <a:cxnLst/>
            <a:rect l="l" t="t" r="r" b="b"/>
            <a:pathLst>
              <a:path w="9160599" h="6666678">
                <a:moveTo>
                  <a:pt x="0" y="0"/>
                </a:moveTo>
                <a:lnTo>
                  <a:pt x="9160600" y="0"/>
                </a:lnTo>
                <a:lnTo>
                  <a:pt x="9160600" y="6666678"/>
                </a:lnTo>
                <a:lnTo>
                  <a:pt x="0" y="66666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754520" y="6408078"/>
            <a:ext cx="1762238" cy="1678532"/>
          </a:xfrm>
          <a:custGeom>
            <a:avLst/>
            <a:gdLst/>
            <a:ahLst/>
            <a:cxnLst/>
            <a:rect l="l" t="t" r="r" b="b"/>
            <a:pathLst>
              <a:path w="1762238" h="1678532">
                <a:moveTo>
                  <a:pt x="0" y="0"/>
                </a:moveTo>
                <a:lnTo>
                  <a:pt x="1762238" y="0"/>
                </a:lnTo>
                <a:lnTo>
                  <a:pt x="1762238" y="1678531"/>
                </a:lnTo>
                <a:lnTo>
                  <a:pt x="0" y="16785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488274" y="8435715"/>
            <a:ext cx="2550794" cy="1377429"/>
          </a:xfrm>
          <a:custGeom>
            <a:avLst/>
            <a:gdLst/>
            <a:ahLst/>
            <a:cxnLst/>
            <a:rect l="l" t="t" r="r" b="b"/>
            <a:pathLst>
              <a:path w="2550794" h="1377429">
                <a:moveTo>
                  <a:pt x="0" y="0"/>
                </a:moveTo>
                <a:lnTo>
                  <a:pt x="2550794" y="0"/>
                </a:lnTo>
                <a:lnTo>
                  <a:pt x="2550794" y="1377429"/>
                </a:lnTo>
                <a:lnTo>
                  <a:pt x="0" y="13774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11721794" y="8394567"/>
            <a:ext cx="2181654" cy="1459725"/>
          </a:xfrm>
          <a:custGeom>
            <a:avLst/>
            <a:gdLst/>
            <a:ahLst/>
            <a:cxnLst/>
            <a:rect l="l" t="t" r="r" b="b"/>
            <a:pathLst>
              <a:path w="2181654" h="1459725">
                <a:moveTo>
                  <a:pt x="0" y="0"/>
                </a:moveTo>
                <a:lnTo>
                  <a:pt x="2181654" y="0"/>
                </a:lnTo>
                <a:lnTo>
                  <a:pt x="2181654" y="1459725"/>
                </a:lnTo>
                <a:lnTo>
                  <a:pt x="0" y="14597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12426644" y="7046437"/>
            <a:ext cx="1307252" cy="1181429"/>
          </a:xfrm>
          <a:custGeom>
            <a:avLst/>
            <a:gdLst/>
            <a:ahLst/>
            <a:cxnLst/>
            <a:rect l="l" t="t" r="r" b="b"/>
            <a:pathLst>
              <a:path w="1307252" h="1181429">
                <a:moveTo>
                  <a:pt x="0" y="0"/>
                </a:moveTo>
                <a:lnTo>
                  <a:pt x="1307252" y="0"/>
                </a:lnTo>
                <a:lnTo>
                  <a:pt x="1307252" y="1181429"/>
                </a:lnTo>
                <a:lnTo>
                  <a:pt x="0" y="11814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11930416" y="5903032"/>
            <a:ext cx="882205" cy="1344312"/>
          </a:xfrm>
          <a:custGeom>
            <a:avLst/>
            <a:gdLst/>
            <a:ahLst/>
            <a:cxnLst/>
            <a:rect l="l" t="t" r="r" b="b"/>
            <a:pathLst>
              <a:path w="882205" h="1344312">
                <a:moveTo>
                  <a:pt x="0" y="0"/>
                </a:moveTo>
                <a:lnTo>
                  <a:pt x="882205" y="0"/>
                </a:lnTo>
                <a:lnTo>
                  <a:pt x="882205" y="1344311"/>
                </a:lnTo>
                <a:lnTo>
                  <a:pt x="0" y="134431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488274" y="4228028"/>
            <a:ext cx="1844779" cy="1830943"/>
          </a:xfrm>
          <a:custGeom>
            <a:avLst/>
            <a:gdLst/>
            <a:ahLst/>
            <a:cxnLst/>
            <a:rect l="l" t="t" r="r" b="b"/>
            <a:pathLst>
              <a:path w="1844779" h="1830943">
                <a:moveTo>
                  <a:pt x="0" y="0"/>
                </a:moveTo>
                <a:lnTo>
                  <a:pt x="1844779" y="0"/>
                </a:lnTo>
                <a:lnTo>
                  <a:pt x="1844779" y="1830944"/>
                </a:lnTo>
                <a:lnTo>
                  <a:pt x="0" y="183094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TextBox 18"/>
          <p:cNvSpPr txBox="1"/>
          <p:nvPr/>
        </p:nvSpPr>
        <p:spPr>
          <a:xfrm>
            <a:off x="754520" y="929167"/>
            <a:ext cx="8104145" cy="1176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90"/>
              </a:lnSpc>
            </a:pPr>
            <a:r>
              <a:rPr lang="en-US" sz="954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Los posadas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561194" y="8829479"/>
            <a:ext cx="916059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*Insert your own timetable*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7625" cy="10287000"/>
            <a:chOff x="0" y="0"/>
            <a:chExt cx="1254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43" cy="2709333"/>
            </a:xfrm>
            <a:custGeom>
              <a:avLst/>
              <a:gdLst/>
              <a:ahLst/>
              <a:cxnLst/>
              <a:rect l="l" t="t" r="r" b="b"/>
              <a:pathLst>
                <a:path w="12543" h="2709333">
                  <a:moveTo>
                    <a:pt x="0" y="0"/>
                  </a:moveTo>
                  <a:lnTo>
                    <a:pt x="12543" y="0"/>
                  </a:lnTo>
                  <a:lnTo>
                    <a:pt x="1254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254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256114" y="5791912"/>
            <a:ext cx="3628230" cy="3690479"/>
          </a:xfrm>
          <a:custGeom>
            <a:avLst/>
            <a:gdLst/>
            <a:ahLst/>
            <a:cxnLst/>
            <a:rect l="l" t="t" r="r" b="b"/>
            <a:pathLst>
              <a:path w="3628230" h="3690479">
                <a:moveTo>
                  <a:pt x="0" y="0"/>
                </a:moveTo>
                <a:lnTo>
                  <a:pt x="3628231" y="0"/>
                </a:lnTo>
                <a:lnTo>
                  <a:pt x="3628231" y="3690479"/>
                </a:lnTo>
                <a:lnTo>
                  <a:pt x="0" y="36904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259431" y="262437"/>
            <a:ext cx="13764126" cy="9762125"/>
            <a:chOff x="0" y="0"/>
            <a:chExt cx="3625120" cy="25710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25120" cy="2571095"/>
            </a:xfrm>
            <a:custGeom>
              <a:avLst/>
              <a:gdLst/>
              <a:ahLst/>
              <a:cxnLst/>
              <a:rect l="l" t="t" r="r" b="b"/>
              <a:pathLst>
                <a:path w="3625120" h="2571095">
                  <a:moveTo>
                    <a:pt x="28686" y="0"/>
                  </a:moveTo>
                  <a:lnTo>
                    <a:pt x="3596434" y="0"/>
                  </a:lnTo>
                  <a:cubicBezTo>
                    <a:pt x="3612277" y="0"/>
                    <a:pt x="3625120" y="12843"/>
                    <a:pt x="3625120" y="28686"/>
                  </a:cubicBezTo>
                  <a:lnTo>
                    <a:pt x="3625120" y="2542409"/>
                  </a:lnTo>
                  <a:cubicBezTo>
                    <a:pt x="3625120" y="2550017"/>
                    <a:pt x="3622098" y="2557313"/>
                    <a:pt x="3616718" y="2562693"/>
                  </a:cubicBezTo>
                  <a:cubicBezTo>
                    <a:pt x="3611338" y="2568072"/>
                    <a:pt x="3604042" y="2571095"/>
                    <a:pt x="3596434" y="2571095"/>
                  </a:cubicBezTo>
                  <a:lnTo>
                    <a:pt x="28686" y="2571095"/>
                  </a:lnTo>
                  <a:cubicBezTo>
                    <a:pt x="12843" y="2571095"/>
                    <a:pt x="0" y="2558251"/>
                    <a:pt x="0" y="2542409"/>
                  </a:cubicBezTo>
                  <a:lnTo>
                    <a:pt x="0" y="28686"/>
                  </a:lnTo>
                  <a:cubicBezTo>
                    <a:pt x="0" y="12843"/>
                    <a:pt x="12843" y="0"/>
                    <a:pt x="286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625120" cy="2609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4235363" y="231608"/>
            <a:ext cx="3894722" cy="7772507"/>
          </a:xfrm>
          <a:custGeom>
            <a:avLst/>
            <a:gdLst/>
            <a:ahLst/>
            <a:cxnLst/>
            <a:rect l="l" t="t" r="r" b="b"/>
            <a:pathLst>
              <a:path w="3894722" h="7772507">
                <a:moveTo>
                  <a:pt x="0" y="0"/>
                </a:moveTo>
                <a:lnTo>
                  <a:pt x="3894723" y="0"/>
                </a:lnTo>
                <a:lnTo>
                  <a:pt x="3894723" y="7772506"/>
                </a:lnTo>
                <a:lnTo>
                  <a:pt x="0" y="7772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133" t="-6191" r="-31220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5177486" y="7727388"/>
            <a:ext cx="2316832" cy="2356582"/>
          </a:xfrm>
          <a:custGeom>
            <a:avLst/>
            <a:gdLst/>
            <a:ahLst/>
            <a:cxnLst/>
            <a:rect l="l" t="t" r="r" b="b"/>
            <a:pathLst>
              <a:path w="2316832" h="2356582">
                <a:moveTo>
                  <a:pt x="0" y="0"/>
                </a:moveTo>
                <a:lnTo>
                  <a:pt x="2316833" y="0"/>
                </a:lnTo>
                <a:lnTo>
                  <a:pt x="2316833" y="2356582"/>
                </a:lnTo>
                <a:lnTo>
                  <a:pt x="0" y="235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602602" y="2257074"/>
            <a:ext cx="12568766" cy="5198611"/>
          </a:xfrm>
          <a:custGeom>
            <a:avLst/>
            <a:gdLst/>
            <a:ahLst/>
            <a:cxnLst/>
            <a:rect l="l" t="t" r="r" b="b"/>
            <a:pathLst>
              <a:path w="12568766" h="5198611">
                <a:moveTo>
                  <a:pt x="0" y="0"/>
                </a:moveTo>
                <a:lnTo>
                  <a:pt x="12568766" y="0"/>
                </a:lnTo>
                <a:lnTo>
                  <a:pt x="12568766" y="5198611"/>
                </a:lnTo>
                <a:lnTo>
                  <a:pt x="0" y="51986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418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2" name="Group 12"/>
          <p:cNvGrpSpPr/>
          <p:nvPr/>
        </p:nvGrpSpPr>
        <p:grpSpPr>
          <a:xfrm>
            <a:off x="10516804" y="6682225"/>
            <a:ext cx="3086100" cy="308610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64E3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54520" y="929167"/>
            <a:ext cx="8104145" cy="1176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90"/>
              </a:lnSpc>
            </a:pPr>
            <a:r>
              <a:rPr lang="en-US" sz="954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Los posadas</a:t>
            </a:r>
          </a:p>
        </p:txBody>
      </p:sp>
      <p:sp>
        <p:nvSpPr>
          <p:cNvPr id="16" name="Freeform 16"/>
          <p:cNvSpPr/>
          <p:nvPr/>
        </p:nvSpPr>
        <p:spPr>
          <a:xfrm>
            <a:off x="11078001" y="7073541"/>
            <a:ext cx="1963706" cy="2303467"/>
          </a:xfrm>
          <a:custGeom>
            <a:avLst/>
            <a:gdLst/>
            <a:ahLst/>
            <a:cxnLst/>
            <a:rect l="l" t="t" r="r" b="b"/>
            <a:pathLst>
              <a:path w="1963706" h="2303467">
                <a:moveTo>
                  <a:pt x="0" y="0"/>
                </a:moveTo>
                <a:lnTo>
                  <a:pt x="1963706" y="0"/>
                </a:lnTo>
                <a:lnTo>
                  <a:pt x="1963706" y="2303467"/>
                </a:lnTo>
                <a:lnTo>
                  <a:pt x="0" y="23034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138750D948B7479EDFF5F91FCFAA31" ma:contentTypeVersion="16" ma:contentTypeDescription="Create a new document." ma:contentTypeScope="" ma:versionID="705013e44bebc696bdd0636fe0e48f87">
  <xsd:schema xmlns:xsd="http://www.w3.org/2001/XMLSchema" xmlns:xs="http://www.w3.org/2001/XMLSchema" xmlns:p="http://schemas.microsoft.com/office/2006/metadata/properties" xmlns:ns2="5df8254e-1c94-41fa-9325-ed5ec6958a3b" xmlns:ns3="f9d0be22-fb14-4089-9451-4c3557356a3f" targetNamespace="http://schemas.microsoft.com/office/2006/metadata/properties" ma:root="true" ma:fieldsID="4404267d204d191f49889488fcb78378" ns2:_="" ns3:_="">
    <xsd:import namespace="5df8254e-1c94-41fa-9325-ed5ec6958a3b"/>
    <xsd:import namespace="f9d0be22-fb14-4089-9451-4c3557356a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8254e-1c94-41fa-9325-ed5ec6958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9f3128f-6dcb-49d6-99cf-a71b3c02b2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0be22-fb14-4089-9451-4c3557356a3f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cce06c0-675e-45fe-aa3b-53cec9d229df}" ma:internalName="TaxCatchAll" ma:showField="CatchAllData" ma:web="f9d0be22-fb14-4089-9451-4c3557356a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f8254e-1c94-41fa-9325-ed5ec6958a3b">
      <Terms xmlns="http://schemas.microsoft.com/office/infopath/2007/PartnerControls"/>
    </lcf76f155ced4ddcb4097134ff3c332f>
    <TaxCatchAll xmlns="f9d0be22-fb14-4089-9451-4c3557356a3f" xsi:nil="true"/>
  </documentManagement>
</p:properties>
</file>

<file path=customXml/itemProps1.xml><?xml version="1.0" encoding="utf-8"?>
<ds:datastoreItem xmlns:ds="http://schemas.openxmlformats.org/officeDocument/2006/customXml" ds:itemID="{5EAEBB6F-AC12-4E23-826F-054BDA98DDDA}"/>
</file>

<file path=customXml/itemProps2.xml><?xml version="1.0" encoding="utf-8"?>
<ds:datastoreItem xmlns:ds="http://schemas.openxmlformats.org/officeDocument/2006/customXml" ds:itemID="{74A0E5B9-886E-43D7-B682-6376AE905FBB}"/>
</file>

<file path=customXml/itemProps3.xml><?xml version="1.0" encoding="utf-8"?>
<ds:datastoreItem xmlns:ds="http://schemas.openxmlformats.org/officeDocument/2006/customXml" ds:itemID="{CB1B9130-B08D-4D2F-9BE9-C29F2E2C3B4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69</Words>
  <Application>Microsoft Office PowerPoint</Application>
  <PresentationFormat>Custom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Canva Sans Bold</vt:lpstr>
      <vt:lpstr>Montserrat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Posada 2024 pp</dc:title>
  <dc:creator>Louise Skinner</dc:creator>
  <cp:lastModifiedBy>Louise Skinner</cp:lastModifiedBy>
  <cp:revision>2</cp:revision>
  <dcterms:created xsi:type="dcterms:W3CDTF">2006-08-16T00:00:00Z</dcterms:created>
  <dcterms:modified xsi:type="dcterms:W3CDTF">2025-10-03T09:20:57Z</dcterms:modified>
  <dc:identifier>DAGXlJGYzEQ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0x01010034138750D948B7479EDFF5F91FCFAA31</vt:lpwstr>
  </property>
  <property fmtid="{D5CDD505-2E9C-101B-9397-08002B2CF9AE}" pid="3" name="MediaServiceImageTags">
    <vt:lpwstr/>
  </property>
</Properties>
</file>