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3" r:id="rId5"/>
    <p:sldId id="264" r:id="rId6"/>
    <p:sldId id="277" r:id="rId7"/>
    <p:sldId id="270" r:id="rId8"/>
    <p:sldId id="278" r:id="rId9"/>
    <p:sldId id="271" r:id="rId10"/>
    <p:sldId id="279" r:id="rId11"/>
    <p:sldId id="272" r:id="rId12"/>
    <p:sldId id="280" r:id="rId13"/>
    <p:sldId id="274" r:id="rId14"/>
    <p:sldId id="281" r:id="rId15"/>
    <p:sldId id="276" r:id="rId16"/>
    <p:sldId id="287" r:id="rId17"/>
    <p:sldId id="286" r:id="rId18"/>
    <p:sldId id="285" r:id="rId19"/>
    <p:sldId id="284" r:id="rId20"/>
    <p:sldId id="283"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680"/>
  </p:normalViewPr>
  <p:slideViewPr>
    <p:cSldViewPr snapToGrid="0" snapToObjects="1">
      <p:cViewPr varScale="1">
        <p:scale>
          <a:sx n="115" d="100"/>
          <a:sy n="115" d="100"/>
        </p:scale>
        <p:origin x="6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B013-4F43-7F4B-B8D7-600F7526271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2BEF4EE-99DF-4A42-97BD-2B2A094D3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5985997-2CDA-9742-8A2B-2115C0181A45}"/>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5" name="Footer Placeholder 4">
            <a:extLst>
              <a:ext uri="{FF2B5EF4-FFF2-40B4-BE49-F238E27FC236}">
                <a16:creationId xmlns:a16="http://schemas.microsoft.com/office/drawing/2014/main" id="{3A22D66E-4B6B-164B-94A1-AC83DF7A1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B01B3-2460-5E45-82D7-96A47DEA7F2A}"/>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897419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59427-AD3A-474A-8F3D-86A643FCE7E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A7E32B-DC58-D84D-96A8-1502EE129F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F2C394-6CD4-EB47-811E-00258BBC5625}"/>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5" name="Footer Placeholder 4">
            <a:extLst>
              <a:ext uri="{FF2B5EF4-FFF2-40B4-BE49-F238E27FC236}">
                <a16:creationId xmlns:a16="http://schemas.microsoft.com/office/drawing/2014/main" id="{4A114D0B-2AFD-A542-ADB9-17EB775F1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2D0C7-0209-6243-971A-26DD310B75AC}"/>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326568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7071A4-7B0E-3F41-B549-1752A8101F2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21119B-D5FC-4348-9A88-0F1C94220D8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6C88B7-DEE1-0045-8762-4C953BB70D9D}"/>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5" name="Footer Placeholder 4">
            <a:extLst>
              <a:ext uri="{FF2B5EF4-FFF2-40B4-BE49-F238E27FC236}">
                <a16:creationId xmlns:a16="http://schemas.microsoft.com/office/drawing/2014/main" id="{0964AE05-7541-6841-9514-41F8036AA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23798-EFB5-0449-A77A-A3A0480E2AE1}"/>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321593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71BF3ED-A52C-FA4A-B612-B936D91D8F6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41987517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71BF3ED-A52C-FA4A-B612-B936D91D8F6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8343241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71BF3ED-A52C-FA4A-B612-B936D91D8F6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18812084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71BF3ED-A52C-FA4A-B612-B936D91D8F6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03334027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71BF3ED-A52C-FA4A-B612-B936D91D8F6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71188164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71BF3ED-A52C-FA4A-B612-B936D91D8F6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35637599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E1EA-E6B3-1A49-8ABD-54C14E5BFF7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3DEADE-0C1F-5444-995F-C5B5FB2FABC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EF9814-1495-BF47-814A-C4772CB5D1FC}"/>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5" name="Footer Placeholder 4">
            <a:extLst>
              <a:ext uri="{FF2B5EF4-FFF2-40B4-BE49-F238E27FC236}">
                <a16:creationId xmlns:a16="http://schemas.microsoft.com/office/drawing/2014/main" id="{9439F207-849A-AA4B-B3DE-2AE818849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89C77-EF67-F141-A86E-5E32F38BBE12}"/>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220776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19D1-8CDE-C64F-B7F4-296874FE0EF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7D29A8E-A0AF-0A4D-85C2-BBCD4634AE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CEE6B0-1A73-A948-A606-1D4A0CC0624D}"/>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5" name="Footer Placeholder 4">
            <a:extLst>
              <a:ext uri="{FF2B5EF4-FFF2-40B4-BE49-F238E27FC236}">
                <a16:creationId xmlns:a16="http://schemas.microsoft.com/office/drawing/2014/main" id="{C908D864-6949-6C4F-A7D9-44B6281BC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2078-6D22-C94F-AB6D-5E72E7E106B5}"/>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228053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BF77-8D5E-6040-85B3-A0DBAB43E1C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CC87A6C-71DB-034D-AF8C-DF78CD215E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EF57B8B-643D-EB42-9008-D6F764AD59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0506AEA-76BA-9F4F-BA25-65830D9260CA}"/>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6" name="Footer Placeholder 5">
            <a:extLst>
              <a:ext uri="{FF2B5EF4-FFF2-40B4-BE49-F238E27FC236}">
                <a16:creationId xmlns:a16="http://schemas.microsoft.com/office/drawing/2014/main" id="{F55A85F9-7828-A14C-A9FD-41BCC999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0BA7B-6537-A345-A6AF-DB3C17248C5D}"/>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3140682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73D9C-4B46-2A47-81D7-EB077DF8983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936A09-8BD5-AF41-824C-FC1AF9F54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5C0E5F-F28F-3345-813F-3D289E60B0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A0C283A-3758-9F46-A83E-8EF87E8B41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158474-18C0-FB48-909D-BCDB65BF55E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B1D9BDF-A6A9-9049-B951-4802463A2555}"/>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8" name="Footer Placeholder 7">
            <a:extLst>
              <a:ext uri="{FF2B5EF4-FFF2-40B4-BE49-F238E27FC236}">
                <a16:creationId xmlns:a16="http://schemas.microsoft.com/office/drawing/2014/main" id="{8FB3B471-25DA-4843-BFFC-8B8F2ACC9B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E839FE-BAD5-2F4A-93E7-0A3762A271DA}"/>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174879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26B0-87A6-134A-AC5E-4036AD67DE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B49ED05-4797-8C4C-BA12-A9FE7CFB97A4}"/>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4" name="Footer Placeholder 3">
            <a:extLst>
              <a:ext uri="{FF2B5EF4-FFF2-40B4-BE49-F238E27FC236}">
                <a16:creationId xmlns:a16="http://schemas.microsoft.com/office/drawing/2014/main" id="{5AE0CF9B-9046-BD42-B2FD-DC5FFFDED0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8788E1-E611-8148-9290-33D870EA41D4}"/>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119937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534D9-9767-E74B-9A08-F42914272CB8}"/>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3" name="Footer Placeholder 2">
            <a:extLst>
              <a:ext uri="{FF2B5EF4-FFF2-40B4-BE49-F238E27FC236}">
                <a16:creationId xmlns:a16="http://schemas.microsoft.com/office/drawing/2014/main" id="{F1BE2A13-75F2-2B43-8DE0-D661F70634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132B30-115E-E94E-9839-EB443B97A697}"/>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171461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B061-3AE1-1B4D-B66A-FAB681B903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E9D5694-3A67-5846-AD98-8EC447A1A9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9C9434E-C467-314E-8300-8015D6A90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D51975-EB78-7641-BE43-D1DBE933A025}"/>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6" name="Footer Placeholder 5">
            <a:extLst>
              <a:ext uri="{FF2B5EF4-FFF2-40B4-BE49-F238E27FC236}">
                <a16:creationId xmlns:a16="http://schemas.microsoft.com/office/drawing/2014/main" id="{15722F88-A74A-F445-879B-78F1D9577B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2F468-58CE-2740-AD15-D4D58F7AAC29}"/>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3420039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8562-3963-334E-822E-80CF86EE9C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C083257-4021-BF41-94F7-8DD22781FC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17614-DFC8-6C41-AFF1-B27E96D21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25B376-461E-FD4D-B6E1-28CC0B3A9765}"/>
              </a:ext>
            </a:extLst>
          </p:cNvPr>
          <p:cNvSpPr>
            <a:spLocks noGrp="1"/>
          </p:cNvSpPr>
          <p:nvPr>
            <p:ph type="dt" sz="half" idx="10"/>
          </p:nvPr>
        </p:nvSpPr>
        <p:spPr/>
        <p:txBody>
          <a:bodyPr/>
          <a:lstStyle/>
          <a:p>
            <a:fld id="{4AD52329-851C-E842-94F9-FEFCB5D16290}" type="datetimeFigureOut">
              <a:rPr lang="en-US" smtClean="0"/>
              <a:t>9/21/2023</a:t>
            </a:fld>
            <a:endParaRPr lang="en-US"/>
          </a:p>
        </p:txBody>
      </p:sp>
      <p:sp>
        <p:nvSpPr>
          <p:cNvPr id="6" name="Footer Placeholder 5">
            <a:extLst>
              <a:ext uri="{FF2B5EF4-FFF2-40B4-BE49-F238E27FC236}">
                <a16:creationId xmlns:a16="http://schemas.microsoft.com/office/drawing/2014/main" id="{A851F94B-CAC9-FD44-B24F-7F02C859E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BBE3F-9132-8341-8800-2CD298E4C2A1}"/>
              </a:ext>
            </a:extLst>
          </p:cNvPr>
          <p:cNvSpPr>
            <a:spLocks noGrp="1"/>
          </p:cNvSpPr>
          <p:nvPr>
            <p:ph type="sldNum" sz="quarter" idx="12"/>
          </p:nvPr>
        </p:nvSpPr>
        <p:spPr/>
        <p:txBody>
          <a:bodyPr/>
          <a:lstStyle/>
          <a:p>
            <a:fld id="{8BFCB45D-7A55-4D49-A8B8-47DD2C65E3C7}" type="slidenum">
              <a:rPr lang="en-US" smtClean="0"/>
              <a:t>‹#›</a:t>
            </a:fld>
            <a:endParaRPr lang="en-US"/>
          </a:p>
        </p:txBody>
      </p:sp>
    </p:spTree>
    <p:extLst>
      <p:ext uri="{BB962C8B-B14F-4D97-AF65-F5344CB8AC3E}">
        <p14:creationId xmlns:p14="http://schemas.microsoft.com/office/powerpoint/2010/main" val="89249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61F2E-AF80-5F48-AE1C-CAE07BF4D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4B27A4-7C83-5342-8322-0303524DBB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6748A0-6267-0346-8B5F-7593C206ED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52329-851C-E842-94F9-FEFCB5D16290}" type="datetimeFigureOut">
              <a:rPr lang="en-US" smtClean="0"/>
              <a:t>9/21/2023</a:t>
            </a:fld>
            <a:endParaRPr lang="en-US"/>
          </a:p>
        </p:txBody>
      </p:sp>
      <p:sp>
        <p:nvSpPr>
          <p:cNvPr id="5" name="Footer Placeholder 4">
            <a:extLst>
              <a:ext uri="{FF2B5EF4-FFF2-40B4-BE49-F238E27FC236}">
                <a16:creationId xmlns:a16="http://schemas.microsoft.com/office/drawing/2014/main" id="{1366A9A0-486A-D749-A136-C4D666B56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5CB5BC-786F-A04D-85DF-F343F4743E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CB45D-7A55-4D49-A8B8-47DD2C65E3C7}" type="slidenum">
              <a:rPr lang="en-US" smtClean="0"/>
              <a:t>‹#›</a:t>
            </a:fld>
            <a:endParaRPr lang="en-US"/>
          </a:p>
        </p:txBody>
      </p:sp>
    </p:spTree>
    <p:extLst>
      <p:ext uri="{BB962C8B-B14F-4D97-AF65-F5344CB8AC3E}">
        <p14:creationId xmlns:p14="http://schemas.microsoft.com/office/powerpoint/2010/main" val="1756664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F730-FC9D-1541-947A-BEA5F4CD476B}"/>
              </a:ext>
            </a:extLst>
          </p:cNvPr>
          <p:cNvSpPr>
            <a:spLocks noGrp="1"/>
          </p:cNvSpPr>
          <p:nvPr>
            <p:ph type="title"/>
          </p:nvPr>
        </p:nvSpPr>
        <p:spPr>
          <a:xfrm>
            <a:off x="437820" y="807522"/>
            <a:ext cx="10960100" cy="2481943"/>
          </a:xfrm>
        </p:spPr>
        <p:txBody>
          <a:bodyPr/>
          <a:lstStyle/>
          <a:p>
            <a:pPr algn="ctr"/>
            <a:r>
              <a:rPr lang="en-US" dirty="0"/>
              <a:t>Welcome to </a:t>
            </a:r>
            <a:r>
              <a:rPr lang="en-US" dirty="0">
                <a:solidFill>
                  <a:srgbClr val="FF0000"/>
                </a:solidFill>
              </a:rPr>
              <a:t>add Church name                        </a:t>
            </a:r>
            <a:r>
              <a:rPr lang="en-US" dirty="0"/>
              <a:t> Christmas trail</a:t>
            </a:r>
            <a:br>
              <a:rPr lang="en-US" dirty="0"/>
            </a:br>
            <a:r>
              <a:rPr lang="en-US" dirty="0">
                <a:solidFill>
                  <a:srgbClr val="FF0000"/>
                </a:solidFill>
              </a:rPr>
              <a:t>Add your own directions / instructions/ map</a:t>
            </a:r>
            <a:r>
              <a:rPr lang="en-US" dirty="0"/>
              <a:t/>
            </a:r>
            <a:br>
              <a:rPr lang="en-US" dirty="0"/>
            </a:br>
            <a:endParaRPr lang="en-US" dirty="0"/>
          </a:p>
        </p:txBody>
      </p:sp>
      <p:pic>
        <p:nvPicPr>
          <p:cNvPr id="3" name="Picture 2">
            <a:extLst>
              <a:ext uri="{FF2B5EF4-FFF2-40B4-BE49-F238E27FC236}">
                <a16:creationId xmlns:a16="http://schemas.microsoft.com/office/drawing/2014/main" id="{F9EC5097-9B83-9844-934F-25E82119A029}"/>
              </a:ext>
            </a:extLst>
          </p:cNvPr>
          <p:cNvPicPr>
            <a:picLocks noChangeAspect="1"/>
          </p:cNvPicPr>
          <p:nvPr/>
        </p:nvPicPr>
        <p:blipFill>
          <a:blip r:embed="rId2"/>
          <a:stretch>
            <a:fillRect/>
          </a:stretch>
        </p:blipFill>
        <p:spPr>
          <a:xfrm>
            <a:off x="3885210" y="3429000"/>
            <a:ext cx="4065320" cy="3048990"/>
          </a:xfrm>
          <a:prstGeom prst="rect">
            <a:avLst/>
          </a:prstGeom>
        </p:spPr>
      </p:pic>
    </p:spTree>
    <p:extLst>
      <p:ext uri="{BB962C8B-B14F-4D97-AF65-F5344CB8AC3E}">
        <p14:creationId xmlns:p14="http://schemas.microsoft.com/office/powerpoint/2010/main" val="117109820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5BB7EC56-9C60-2F4F-905D-4E04457B1B1A}"/>
              </a:ext>
            </a:extLst>
          </p:cNvPr>
          <p:cNvSpPr>
            <a:spLocks noChangeArrowheads="1"/>
          </p:cNvSpPr>
          <p:nvPr/>
        </p:nvSpPr>
        <p:spPr bwMode="auto">
          <a:xfrm>
            <a:off x="2279650" y="728664"/>
            <a:ext cx="76327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t>Far away in the East, wise men saw a bright star in the sky</a:t>
            </a:r>
            <a:r>
              <a:rPr lang="en-GB" altLang="en-US" dirty="0">
                <a:solidFill>
                  <a:schemeClr val="tx1"/>
                </a:solidFill>
              </a:rPr>
              <a:t>. They knew it meant that a new king had been born and followed the star. </a:t>
            </a:r>
          </a:p>
        </p:txBody>
      </p:sp>
      <p:sp>
        <p:nvSpPr>
          <p:cNvPr id="4" name="Rectangle: Rounded Corners 3">
            <a:extLst>
              <a:ext uri="{FF2B5EF4-FFF2-40B4-BE49-F238E27FC236}">
                <a16:creationId xmlns:a16="http://schemas.microsoft.com/office/drawing/2014/main" id="{33E2C16B-D2D1-D947-985A-04B34682695C}"/>
              </a:ext>
            </a:extLst>
          </p:cNvPr>
          <p:cNvSpPr/>
          <p:nvPr/>
        </p:nvSpPr>
        <p:spPr>
          <a:xfrm>
            <a:off x="2475593" y="1474831"/>
            <a:ext cx="7238819" cy="4833894"/>
          </a:xfrm>
          <a:prstGeom prst="roundRect">
            <a:avLst/>
          </a:prstGeom>
          <a:blipFill>
            <a:blip r:embed="rId2"/>
            <a:srcRect/>
            <a:stretch>
              <a:fillRect t="-1896" r="-3790" b="-80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6390" name="Picture 2">
            <a:extLst>
              <a:ext uri="{FF2B5EF4-FFF2-40B4-BE49-F238E27FC236}">
                <a16:creationId xmlns:a16="http://schemas.microsoft.com/office/drawing/2014/main" id="{72479180-F1AA-9240-91D7-AEAAAB4232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9964" y="2779713"/>
            <a:ext cx="1704975"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a:extLst>
              <a:ext uri="{FF2B5EF4-FFF2-40B4-BE49-F238E27FC236}">
                <a16:creationId xmlns:a16="http://schemas.microsoft.com/office/drawing/2014/main" id="{6AE16C41-DC8C-D143-9F15-8B1B80FE4E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2774951"/>
            <a:ext cx="14859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a:extLst>
              <a:ext uri="{FF2B5EF4-FFF2-40B4-BE49-F238E27FC236}">
                <a16:creationId xmlns:a16="http://schemas.microsoft.com/office/drawing/2014/main" id="{9357F6D8-6FA5-8D45-920D-8087958BF0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2300" y="2643188"/>
            <a:ext cx="1404938"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a:extLst>
              <a:ext uri="{FF2B5EF4-FFF2-40B4-BE49-F238E27FC236}">
                <a16:creationId xmlns:a16="http://schemas.microsoft.com/office/drawing/2014/main" id="{36D54952-34B9-5A4A-84CF-481905C32DF0}"/>
              </a:ext>
            </a:extLst>
          </p:cNvPr>
          <p:cNvSpPr/>
          <p:nvPr/>
        </p:nvSpPr>
        <p:spPr>
          <a:xfrm>
            <a:off x="9405257" y="1745672"/>
            <a:ext cx="2786743" cy="198318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Where do you think the Wise men thought the star would lead them?</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3FC9-80A4-3647-8191-243DCA8D9539}"/>
              </a:ext>
            </a:extLst>
          </p:cNvPr>
          <p:cNvSpPr>
            <a:spLocks noGrp="1"/>
          </p:cNvSpPr>
          <p:nvPr>
            <p:ph type="title"/>
          </p:nvPr>
        </p:nvSpPr>
        <p:spPr/>
        <p:txBody>
          <a:bodyPr/>
          <a:lstStyle/>
          <a:p>
            <a:r>
              <a:rPr lang="en-US" sz="2800" dirty="0"/>
              <a:t>Scan the QR code to hear the next part of the story</a:t>
            </a:r>
            <a:r>
              <a:rPr lang="en-US" dirty="0"/>
              <a:t/>
            </a:r>
            <a:br>
              <a:rPr lang="en-US" dirty="0"/>
            </a:br>
            <a:endParaRPr lang="en-US" dirty="0"/>
          </a:p>
        </p:txBody>
      </p:sp>
      <p:sp>
        <p:nvSpPr>
          <p:cNvPr id="4" name="TextBox 3">
            <a:extLst>
              <a:ext uri="{FF2B5EF4-FFF2-40B4-BE49-F238E27FC236}">
                <a16:creationId xmlns:a16="http://schemas.microsoft.com/office/drawing/2014/main" id="{1A7E1DF5-5EF3-5749-BD54-AC850E59E875}"/>
              </a:ext>
            </a:extLst>
          </p:cNvPr>
          <p:cNvSpPr txBox="1"/>
          <p:nvPr/>
        </p:nvSpPr>
        <p:spPr>
          <a:xfrm>
            <a:off x="2229592" y="5828253"/>
            <a:ext cx="7923810" cy="369332"/>
          </a:xfrm>
          <a:prstGeom prst="rect">
            <a:avLst/>
          </a:prstGeom>
          <a:noFill/>
        </p:spPr>
        <p:txBody>
          <a:bodyPr wrap="square">
            <a:spAutoFit/>
          </a:bodyPr>
          <a:lstStyle/>
          <a:p>
            <a:pPr algn="ctr"/>
            <a:r>
              <a:rPr lang="en-US" dirty="0"/>
              <a:t>Take a photograph of this picture of a stone so that you can make one at home</a:t>
            </a:r>
          </a:p>
        </p:txBody>
      </p:sp>
      <p:pic>
        <p:nvPicPr>
          <p:cNvPr id="5" name="Picture 4">
            <a:extLst>
              <a:ext uri="{FF2B5EF4-FFF2-40B4-BE49-F238E27FC236}">
                <a16:creationId xmlns:a16="http://schemas.microsoft.com/office/drawing/2014/main" id="{7A4B3D22-906A-BC4A-A183-550BCD00F660}"/>
              </a:ext>
            </a:extLst>
          </p:cNvPr>
          <p:cNvPicPr>
            <a:picLocks noChangeAspect="1"/>
          </p:cNvPicPr>
          <p:nvPr/>
        </p:nvPicPr>
        <p:blipFill>
          <a:blip r:embed="rId2"/>
          <a:stretch>
            <a:fillRect/>
          </a:stretch>
        </p:blipFill>
        <p:spPr>
          <a:xfrm rot="5400000">
            <a:off x="7125441" y="967839"/>
            <a:ext cx="3691742" cy="4922322"/>
          </a:xfrm>
          <a:prstGeom prst="rect">
            <a:avLst/>
          </a:prstGeom>
        </p:spPr>
      </p:pic>
      <p:pic>
        <p:nvPicPr>
          <p:cNvPr id="6" name="Picture 5">
            <a:extLst>
              <a:ext uri="{FF2B5EF4-FFF2-40B4-BE49-F238E27FC236}">
                <a16:creationId xmlns:a16="http://schemas.microsoft.com/office/drawing/2014/main" id="{58575158-1827-B14A-942A-5B62CBADAFDF}"/>
              </a:ext>
            </a:extLst>
          </p:cNvPr>
          <p:cNvPicPr>
            <a:picLocks noChangeAspect="1"/>
          </p:cNvPicPr>
          <p:nvPr/>
        </p:nvPicPr>
        <p:blipFill>
          <a:blip r:embed="rId3"/>
          <a:stretch>
            <a:fillRect/>
          </a:stretch>
        </p:blipFill>
        <p:spPr>
          <a:xfrm>
            <a:off x="940975" y="1099751"/>
            <a:ext cx="4658497" cy="4658497"/>
          </a:xfrm>
          <a:prstGeom prst="rect">
            <a:avLst/>
          </a:prstGeom>
        </p:spPr>
      </p:pic>
    </p:spTree>
    <p:extLst>
      <p:ext uri="{BB962C8B-B14F-4D97-AF65-F5344CB8AC3E}">
        <p14:creationId xmlns:p14="http://schemas.microsoft.com/office/powerpoint/2010/main" val="351208016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1A5E6EF-B4E5-4444-8F9E-4897EDD45853}"/>
              </a:ext>
            </a:extLst>
          </p:cNvPr>
          <p:cNvSpPr/>
          <p:nvPr/>
        </p:nvSpPr>
        <p:spPr>
          <a:xfrm>
            <a:off x="2475593" y="1474831"/>
            <a:ext cx="7238819" cy="4833894"/>
          </a:xfrm>
          <a:prstGeom prst="roundRect">
            <a:avLst/>
          </a:prstGeom>
          <a:blipFill>
            <a:blip r:embed="rId2"/>
            <a:srcRect/>
            <a:stretch>
              <a:fillRect l="28" t="-6054" r="-1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8437" name="Rectangle 4">
            <a:extLst>
              <a:ext uri="{FF2B5EF4-FFF2-40B4-BE49-F238E27FC236}">
                <a16:creationId xmlns:a16="http://schemas.microsoft.com/office/drawing/2014/main" id="{CA8391F8-483B-DD4A-82E8-761B22AC1911}"/>
              </a:ext>
            </a:extLst>
          </p:cNvPr>
          <p:cNvSpPr>
            <a:spLocks noChangeArrowheads="1"/>
          </p:cNvSpPr>
          <p:nvPr/>
        </p:nvSpPr>
        <p:spPr bwMode="auto">
          <a:xfrm>
            <a:off x="2279650" y="728664"/>
            <a:ext cx="76327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The wise men reached Bethlehem. They gave Jesus gifts of gold, frankincense and myrrh.</a:t>
            </a:r>
          </a:p>
        </p:txBody>
      </p:sp>
      <p:pic>
        <p:nvPicPr>
          <p:cNvPr id="18438" name="Picture 11">
            <a:extLst>
              <a:ext uri="{FF2B5EF4-FFF2-40B4-BE49-F238E27FC236}">
                <a16:creationId xmlns:a16="http://schemas.microsoft.com/office/drawing/2014/main" id="{0080DC4E-E8A7-1F40-B7C1-D2DE10DB9D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1188" y="1873251"/>
            <a:ext cx="15875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0">
            <a:extLst>
              <a:ext uri="{FF2B5EF4-FFF2-40B4-BE49-F238E27FC236}">
                <a16:creationId xmlns:a16="http://schemas.microsoft.com/office/drawing/2014/main" id="{F6C8A424-8E3B-6342-AAC6-982469F4C9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2389" y="2355851"/>
            <a:ext cx="1487487"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a:extLst>
              <a:ext uri="{FF2B5EF4-FFF2-40B4-BE49-F238E27FC236}">
                <a16:creationId xmlns:a16="http://schemas.microsoft.com/office/drawing/2014/main" id="{20573053-B23A-5348-A717-B7147C1C7C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887538"/>
            <a:ext cx="12001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a:extLst>
              <a:ext uri="{FF2B5EF4-FFF2-40B4-BE49-F238E27FC236}">
                <a16:creationId xmlns:a16="http://schemas.microsoft.com/office/drawing/2014/main" id="{1316438F-4779-3044-ABDE-B756B2F247F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6013" y="1806575"/>
            <a:ext cx="12954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a:extLst>
              <a:ext uri="{FF2B5EF4-FFF2-40B4-BE49-F238E27FC236}">
                <a16:creationId xmlns:a16="http://schemas.microsoft.com/office/drawing/2014/main" id="{BA5E00AB-A8E2-864D-8D08-4FC289AEC3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6014" y="4318000"/>
            <a:ext cx="2225675"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9">
            <a:extLst>
              <a:ext uri="{FF2B5EF4-FFF2-40B4-BE49-F238E27FC236}">
                <a16:creationId xmlns:a16="http://schemas.microsoft.com/office/drawing/2014/main" id="{81351C4F-E428-1945-8B25-21950EB6037C}"/>
              </a:ext>
            </a:extLst>
          </p:cNvPr>
          <p:cNvPicPr>
            <a:picLocks noChangeAspect="1"/>
          </p:cNvPicPr>
          <p:nvPr/>
        </p:nvPicPr>
        <p:blipFill>
          <a:blip r:embed="rId8">
            <a:extLst>
              <a:ext uri="{28A0092B-C50C-407E-A947-70E740481C1C}">
                <a14:useLocalDpi xmlns:a14="http://schemas.microsoft.com/office/drawing/2010/main" val="0"/>
              </a:ext>
            </a:extLst>
          </a:blip>
          <a:srcRect r="2362"/>
          <a:stretch>
            <a:fillRect/>
          </a:stretch>
        </p:blipFill>
        <p:spPr bwMode="auto">
          <a:xfrm>
            <a:off x="3514726" y="2640014"/>
            <a:ext cx="17510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a:extLst>
              <a:ext uri="{FF2B5EF4-FFF2-40B4-BE49-F238E27FC236}">
                <a16:creationId xmlns:a16="http://schemas.microsoft.com/office/drawing/2014/main" id="{28F71E60-87DD-5041-ABD1-E41BE8421468}"/>
              </a:ext>
            </a:extLst>
          </p:cNvPr>
          <p:cNvSpPr/>
          <p:nvPr/>
        </p:nvSpPr>
        <p:spPr>
          <a:xfrm>
            <a:off x="9405257" y="1745672"/>
            <a:ext cx="2786743" cy="198318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How do you think the Wise men felt when they arrived?</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F5EA-A62C-E541-99C3-8008DB6C8511}"/>
              </a:ext>
            </a:extLst>
          </p:cNvPr>
          <p:cNvSpPr>
            <a:spLocks noGrp="1"/>
          </p:cNvSpPr>
          <p:nvPr>
            <p:ph type="title"/>
          </p:nvPr>
        </p:nvSpPr>
        <p:spPr/>
        <p:txBody>
          <a:bodyPr/>
          <a:lstStyle/>
          <a:p>
            <a:r>
              <a:rPr lang="en-US" sz="2800" dirty="0"/>
              <a:t>Scan the QR code to hear the next part of the story</a:t>
            </a:r>
          </a:p>
        </p:txBody>
      </p:sp>
      <p:sp>
        <p:nvSpPr>
          <p:cNvPr id="4" name="TextBox 3">
            <a:extLst>
              <a:ext uri="{FF2B5EF4-FFF2-40B4-BE49-F238E27FC236}">
                <a16:creationId xmlns:a16="http://schemas.microsoft.com/office/drawing/2014/main" id="{ED1AB9BD-E1E2-7D41-978F-61CD906F0DF3}"/>
              </a:ext>
            </a:extLst>
          </p:cNvPr>
          <p:cNvSpPr txBox="1"/>
          <p:nvPr/>
        </p:nvSpPr>
        <p:spPr>
          <a:xfrm>
            <a:off x="2229592" y="5828253"/>
            <a:ext cx="7923810" cy="646331"/>
          </a:xfrm>
          <a:prstGeom prst="rect">
            <a:avLst/>
          </a:prstGeom>
          <a:noFill/>
        </p:spPr>
        <p:txBody>
          <a:bodyPr wrap="square">
            <a:spAutoFit/>
          </a:bodyPr>
          <a:lstStyle/>
          <a:p>
            <a:pPr algn="ctr"/>
            <a:r>
              <a:rPr lang="en-US" dirty="0"/>
              <a:t>Take a photograph of this picture of a stone so that you can make one at home, you could also draw your own stones to add.</a:t>
            </a:r>
          </a:p>
        </p:txBody>
      </p:sp>
      <p:pic>
        <p:nvPicPr>
          <p:cNvPr id="5" name="Picture 4">
            <a:extLst>
              <a:ext uri="{FF2B5EF4-FFF2-40B4-BE49-F238E27FC236}">
                <a16:creationId xmlns:a16="http://schemas.microsoft.com/office/drawing/2014/main" id="{0DFCDC32-5556-CA41-81B3-693DE3592BEB}"/>
              </a:ext>
            </a:extLst>
          </p:cNvPr>
          <p:cNvPicPr>
            <a:picLocks noChangeAspect="1"/>
          </p:cNvPicPr>
          <p:nvPr/>
        </p:nvPicPr>
        <p:blipFill>
          <a:blip r:embed="rId2"/>
          <a:stretch>
            <a:fillRect/>
          </a:stretch>
        </p:blipFill>
        <p:spPr>
          <a:xfrm rot="5400000">
            <a:off x="7187332" y="924791"/>
            <a:ext cx="3756314" cy="5008419"/>
          </a:xfrm>
          <a:prstGeom prst="rect">
            <a:avLst/>
          </a:prstGeom>
        </p:spPr>
      </p:pic>
      <p:pic>
        <p:nvPicPr>
          <p:cNvPr id="6" name="Picture 5">
            <a:extLst>
              <a:ext uri="{FF2B5EF4-FFF2-40B4-BE49-F238E27FC236}">
                <a16:creationId xmlns:a16="http://schemas.microsoft.com/office/drawing/2014/main" id="{0D538999-083E-014B-A909-850EC598EED9}"/>
              </a:ext>
            </a:extLst>
          </p:cNvPr>
          <p:cNvPicPr>
            <a:picLocks noChangeAspect="1"/>
          </p:cNvPicPr>
          <p:nvPr/>
        </p:nvPicPr>
        <p:blipFill>
          <a:blip r:embed="rId3"/>
          <a:stretch>
            <a:fillRect/>
          </a:stretch>
        </p:blipFill>
        <p:spPr>
          <a:xfrm>
            <a:off x="1351758" y="1550843"/>
            <a:ext cx="4157122" cy="4157122"/>
          </a:xfrm>
          <a:prstGeom prst="rect">
            <a:avLst/>
          </a:prstGeom>
        </p:spPr>
      </p:pic>
    </p:spTree>
    <p:extLst>
      <p:ext uri="{BB962C8B-B14F-4D97-AF65-F5344CB8AC3E}">
        <p14:creationId xmlns:p14="http://schemas.microsoft.com/office/powerpoint/2010/main" val="160463470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7DAA-98FB-5F49-8934-D6A7A8DC9B86}"/>
              </a:ext>
            </a:extLst>
          </p:cNvPr>
          <p:cNvSpPr>
            <a:spLocks noGrp="1"/>
          </p:cNvSpPr>
          <p:nvPr>
            <p:ph type="title"/>
          </p:nvPr>
        </p:nvSpPr>
        <p:spPr>
          <a:xfrm>
            <a:off x="716476" y="1535799"/>
            <a:ext cx="10960100" cy="994306"/>
          </a:xfrm>
        </p:spPr>
        <p:txBody>
          <a:bodyPr/>
          <a:lstStyle/>
          <a:p>
            <a:pPr algn="ctr"/>
            <a:r>
              <a:rPr lang="en-US" dirty="0"/>
              <a:t>Provide printed copies of the next slide so that the children can take it home to use to re-tell the Nativity story with their stones.</a:t>
            </a:r>
          </a:p>
        </p:txBody>
      </p:sp>
    </p:spTree>
    <p:extLst>
      <p:ext uri="{BB962C8B-B14F-4D97-AF65-F5344CB8AC3E}">
        <p14:creationId xmlns:p14="http://schemas.microsoft.com/office/powerpoint/2010/main" val="33091572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059ABE-6101-EB48-92BF-1878D8BE6E82}"/>
              </a:ext>
            </a:extLst>
          </p:cNvPr>
          <p:cNvSpPr txBox="1"/>
          <p:nvPr/>
        </p:nvSpPr>
        <p:spPr>
          <a:xfrm>
            <a:off x="222663" y="531858"/>
            <a:ext cx="3684319" cy="1200329"/>
          </a:xfrm>
          <a:prstGeom prst="rect">
            <a:avLst/>
          </a:prstGeom>
          <a:noFill/>
        </p:spPr>
        <p:txBody>
          <a:bodyPr wrap="square">
            <a:spAutoFit/>
          </a:bodyPr>
          <a:lstStyle/>
          <a:p>
            <a:pPr algn="ctr" eaLnBrk="1" hangingPunct="1">
              <a:lnSpc>
                <a:spcPct val="100000"/>
              </a:lnSpc>
              <a:spcBef>
                <a:spcPct val="0"/>
              </a:spcBef>
              <a:buFontTx/>
              <a:buNone/>
            </a:pPr>
            <a:r>
              <a:rPr lang="en-GB" altLang="en-US" dirty="0">
                <a:solidFill>
                  <a:schemeClr val="tx1"/>
                </a:solidFill>
              </a:rPr>
              <a:t>The Angel Gabriel visited Mary and told her she was going to have a baby called Jesus. The baby would be God’s son.</a:t>
            </a:r>
          </a:p>
        </p:txBody>
      </p:sp>
      <p:sp>
        <p:nvSpPr>
          <p:cNvPr id="5" name="Rectangle 4">
            <a:extLst>
              <a:ext uri="{FF2B5EF4-FFF2-40B4-BE49-F238E27FC236}">
                <a16:creationId xmlns:a16="http://schemas.microsoft.com/office/drawing/2014/main" id="{EA10D9C7-2C2E-E645-B74E-684C1682FD0B}"/>
              </a:ext>
            </a:extLst>
          </p:cNvPr>
          <p:cNvSpPr>
            <a:spLocks noChangeArrowheads="1"/>
          </p:cNvSpPr>
          <p:nvPr/>
        </p:nvSpPr>
        <p:spPr bwMode="auto">
          <a:xfrm>
            <a:off x="842735" y="2403084"/>
            <a:ext cx="2054844"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Mary and Joseph had to travel to Bethlehem to register in a census.</a:t>
            </a:r>
          </a:p>
        </p:txBody>
      </p:sp>
      <p:sp>
        <p:nvSpPr>
          <p:cNvPr id="6" name="Rectangle 4">
            <a:extLst>
              <a:ext uri="{FF2B5EF4-FFF2-40B4-BE49-F238E27FC236}">
                <a16:creationId xmlns:a16="http://schemas.microsoft.com/office/drawing/2014/main" id="{EF0A3A38-05CC-C044-8576-102DE76E9265}"/>
              </a:ext>
            </a:extLst>
          </p:cNvPr>
          <p:cNvSpPr>
            <a:spLocks noChangeArrowheads="1"/>
          </p:cNvSpPr>
          <p:nvPr/>
        </p:nvSpPr>
        <p:spPr bwMode="auto">
          <a:xfrm>
            <a:off x="6786170" y="531858"/>
            <a:ext cx="368432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Baby Jesus was born in the stable. </a:t>
            </a:r>
          </a:p>
        </p:txBody>
      </p:sp>
      <p:sp>
        <p:nvSpPr>
          <p:cNvPr id="7" name="Rectangle 4">
            <a:extLst>
              <a:ext uri="{FF2B5EF4-FFF2-40B4-BE49-F238E27FC236}">
                <a16:creationId xmlns:a16="http://schemas.microsoft.com/office/drawing/2014/main" id="{AD9CD791-67BC-514F-91AA-9264F58618FA}"/>
              </a:ext>
            </a:extLst>
          </p:cNvPr>
          <p:cNvSpPr>
            <a:spLocks noChangeArrowheads="1"/>
          </p:cNvSpPr>
          <p:nvPr/>
        </p:nvSpPr>
        <p:spPr bwMode="auto">
          <a:xfrm>
            <a:off x="1187532" y="4964939"/>
            <a:ext cx="4081566"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At the same time, an angel appeared to some shepherds. The angel told them that the son of God had been born in Bethlehem.</a:t>
            </a:r>
          </a:p>
        </p:txBody>
      </p:sp>
      <p:sp>
        <p:nvSpPr>
          <p:cNvPr id="8" name="Rectangle 4">
            <a:extLst>
              <a:ext uri="{FF2B5EF4-FFF2-40B4-BE49-F238E27FC236}">
                <a16:creationId xmlns:a16="http://schemas.microsoft.com/office/drawing/2014/main" id="{AD260693-D5D9-5040-869E-D2330CE54E8E}"/>
              </a:ext>
            </a:extLst>
          </p:cNvPr>
          <p:cNvSpPr>
            <a:spLocks noChangeArrowheads="1"/>
          </p:cNvSpPr>
          <p:nvPr/>
        </p:nvSpPr>
        <p:spPr bwMode="auto">
          <a:xfrm>
            <a:off x="7876427" y="4907664"/>
            <a:ext cx="3684321"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t>Far away in the East, wise men saw a bright star in the sky</a:t>
            </a:r>
            <a:r>
              <a:rPr lang="en-GB" altLang="en-US" dirty="0">
                <a:solidFill>
                  <a:schemeClr val="tx1"/>
                </a:solidFill>
              </a:rPr>
              <a:t>. They knew it meant that a new king had been born and followed the star. </a:t>
            </a:r>
          </a:p>
        </p:txBody>
      </p:sp>
      <p:sp>
        <p:nvSpPr>
          <p:cNvPr id="9" name="Rectangle 4">
            <a:extLst>
              <a:ext uri="{FF2B5EF4-FFF2-40B4-BE49-F238E27FC236}">
                <a16:creationId xmlns:a16="http://schemas.microsoft.com/office/drawing/2014/main" id="{8F7B5467-CA8F-A446-9872-BB818D2F1622}"/>
              </a:ext>
            </a:extLst>
          </p:cNvPr>
          <p:cNvSpPr>
            <a:spLocks noChangeArrowheads="1"/>
          </p:cNvSpPr>
          <p:nvPr/>
        </p:nvSpPr>
        <p:spPr bwMode="auto">
          <a:xfrm>
            <a:off x="9194823" y="2265560"/>
            <a:ext cx="2661112"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The wise men reached Bethlehem. They gave Jesus gifts of gold, frankincense and myrrh.</a:t>
            </a:r>
          </a:p>
        </p:txBody>
      </p:sp>
      <p:pic>
        <p:nvPicPr>
          <p:cNvPr id="10" name="Picture 9">
            <a:extLst>
              <a:ext uri="{FF2B5EF4-FFF2-40B4-BE49-F238E27FC236}">
                <a16:creationId xmlns:a16="http://schemas.microsoft.com/office/drawing/2014/main" id="{013BE96B-9549-384D-B066-FC46D42BDF65}"/>
              </a:ext>
            </a:extLst>
          </p:cNvPr>
          <p:cNvPicPr>
            <a:picLocks noChangeAspect="1"/>
          </p:cNvPicPr>
          <p:nvPr/>
        </p:nvPicPr>
        <p:blipFill>
          <a:blip r:embed="rId2"/>
          <a:stretch>
            <a:fillRect/>
          </a:stretch>
        </p:blipFill>
        <p:spPr>
          <a:xfrm>
            <a:off x="3355261" y="1437946"/>
            <a:ext cx="4929759" cy="3295154"/>
          </a:xfrm>
          <a:prstGeom prst="rect">
            <a:avLst/>
          </a:prstGeom>
        </p:spPr>
      </p:pic>
      <p:pic>
        <p:nvPicPr>
          <p:cNvPr id="14" name="Picture 5">
            <a:extLst>
              <a:ext uri="{FF2B5EF4-FFF2-40B4-BE49-F238E27FC236}">
                <a16:creationId xmlns:a16="http://schemas.microsoft.com/office/drawing/2014/main" id="{9FFEC563-C366-1A44-9E65-5184A8156F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4646" y="1653413"/>
            <a:ext cx="935997" cy="269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3D767717-7A18-7A49-8135-7A10E4548E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0809" y="1594152"/>
            <a:ext cx="913113" cy="281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2ED03B84-8223-5240-94BF-ECD6ABA4D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938" y="3241963"/>
            <a:ext cx="1832229" cy="14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0329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7F21-F797-3B43-B6A2-39C3D5FC3868}"/>
              </a:ext>
            </a:extLst>
          </p:cNvPr>
          <p:cNvSpPr>
            <a:spLocks noGrp="1"/>
          </p:cNvSpPr>
          <p:nvPr>
            <p:ph type="title"/>
          </p:nvPr>
        </p:nvSpPr>
        <p:spPr>
          <a:xfrm>
            <a:off x="615950" y="1666428"/>
            <a:ext cx="10960100" cy="4259360"/>
          </a:xfrm>
        </p:spPr>
        <p:txBody>
          <a:bodyPr/>
          <a:lstStyle/>
          <a:p>
            <a:pPr algn="ctr"/>
            <a:r>
              <a:rPr lang="en-US" sz="3200" dirty="0"/>
              <a:t>In our nativity story the wise men visit baby Jesus in the stable, however in the Bible this doesn’t happen until sometime after Jesus’ birth</a:t>
            </a:r>
            <a:br>
              <a:rPr lang="en-US" sz="3200" dirty="0"/>
            </a:br>
            <a:r>
              <a:rPr lang="en-US" sz="3200" dirty="0"/>
              <a:t/>
            </a:r>
            <a:br>
              <a:rPr lang="en-US" sz="3200" dirty="0"/>
            </a:br>
            <a:r>
              <a:rPr lang="en-US" sz="3200" dirty="0"/>
              <a:t/>
            </a:r>
            <a:br>
              <a:rPr lang="en-US" sz="3200" dirty="0"/>
            </a:br>
            <a:r>
              <a:rPr lang="en-US" sz="3200" dirty="0"/>
              <a:t>If you would like to hear what really happened please join us at our Epiphany Service</a:t>
            </a:r>
            <a:br>
              <a:rPr lang="en-US" sz="3200" dirty="0"/>
            </a:br>
            <a:r>
              <a:rPr lang="en-US" sz="3200" dirty="0"/>
              <a:t/>
            </a:r>
            <a:br>
              <a:rPr lang="en-US" sz="3200" dirty="0"/>
            </a:br>
            <a:r>
              <a:rPr lang="en-US" sz="3200" dirty="0"/>
              <a:t>On</a:t>
            </a:r>
            <a:br>
              <a:rPr lang="en-US" sz="3200" dirty="0"/>
            </a:br>
            <a:r>
              <a:rPr lang="en-US" sz="3200" dirty="0"/>
              <a:t/>
            </a:r>
            <a:br>
              <a:rPr lang="en-US" sz="3200" dirty="0"/>
            </a:br>
            <a:r>
              <a:rPr lang="en-US" sz="3200" dirty="0"/>
              <a:t/>
            </a:r>
            <a:br>
              <a:rPr lang="en-US" sz="3200" dirty="0"/>
            </a:br>
            <a:r>
              <a:rPr lang="en-US" sz="3200" dirty="0"/>
              <a:t>……………………………..</a:t>
            </a:r>
            <a:br>
              <a:rPr lang="en-US" sz="3200" dirty="0"/>
            </a:br>
            <a:r>
              <a:rPr lang="en-US" sz="3200" dirty="0"/>
              <a:t>(Add details of service)</a:t>
            </a:r>
            <a:br>
              <a:rPr lang="en-US" sz="3200" dirty="0"/>
            </a:br>
            <a:r>
              <a:rPr lang="en-US" sz="1800" dirty="0"/>
              <a:t/>
            </a:r>
            <a:br>
              <a:rPr lang="en-US" sz="1800" dirty="0"/>
            </a:br>
            <a:endParaRPr lang="en-US" sz="1800" dirty="0"/>
          </a:p>
        </p:txBody>
      </p:sp>
    </p:spTree>
    <p:extLst>
      <p:ext uri="{BB962C8B-B14F-4D97-AF65-F5344CB8AC3E}">
        <p14:creationId xmlns:p14="http://schemas.microsoft.com/office/powerpoint/2010/main" val="327381445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C0B3-7307-1942-920F-90E35800AA5C}"/>
              </a:ext>
            </a:extLst>
          </p:cNvPr>
          <p:cNvSpPr>
            <a:spLocks noGrp="1"/>
          </p:cNvSpPr>
          <p:nvPr>
            <p:ph type="title"/>
          </p:nvPr>
        </p:nvSpPr>
        <p:spPr>
          <a:xfrm>
            <a:off x="615950" y="1452672"/>
            <a:ext cx="10960100" cy="994306"/>
          </a:xfrm>
        </p:spPr>
        <p:txBody>
          <a:bodyPr/>
          <a:lstStyle/>
          <a:p>
            <a:pPr algn="ctr"/>
            <a:r>
              <a:rPr lang="en-US" sz="4000" dirty="0"/>
              <a:t>You can use these questions as part of your Epiphany service</a:t>
            </a:r>
            <a:br>
              <a:rPr lang="en-US" sz="4000" dirty="0"/>
            </a:br>
            <a:r>
              <a:rPr lang="en-US" sz="4000" dirty="0"/>
              <a:t/>
            </a:r>
            <a:br>
              <a:rPr lang="en-US" sz="4000" dirty="0"/>
            </a:br>
            <a:r>
              <a:rPr lang="en-US" sz="4000" dirty="0"/>
              <a:t>Children could decorate their Wise men stones during this service</a:t>
            </a:r>
          </a:p>
        </p:txBody>
      </p:sp>
    </p:spTree>
    <p:extLst>
      <p:ext uri="{BB962C8B-B14F-4D97-AF65-F5344CB8AC3E}">
        <p14:creationId xmlns:p14="http://schemas.microsoft.com/office/powerpoint/2010/main" val="240826179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8ED59F-CF20-2C42-BC5E-7483707CC8E6}"/>
              </a:ext>
            </a:extLst>
          </p:cNvPr>
          <p:cNvSpPr txBox="1"/>
          <p:nvPr/>
        </p:nvSpPr>
        <p:spPr>
          <a:xfrm>
            <a:off x="3048990" y="338815"/>
            <a:ext cx="6097978" cy="6186309"/>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What did the Wise men follow to find baby Jesus?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What animal did the Wise men travel 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What were the 3 gifts the Wise men brought for baby Jesus?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Did the Wise men come from the East or the West?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Which King did the Wise men visit before they saw Jesus?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How many times do you think the Wise men said ‘are we nearly there yet?’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Wise men knelt down to worship Jesus, what do you think you would have done if you had been there?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Did the Wise men go back the way they had come?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863534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BAF1E4C4-31A5-4049-949B-94245574D062}"/>
              </a:ext>
            </a:extLst>
          </p:cNvPr>
          <p:cNvSpPr>
            <a:spLocks noChangeArrowheads="1"/>
          </p:cNvSpPr>
          <p:nvPr/>
        </p:nvSpPr>
        <p:spPr bwMode="auto">
          <a:xfrm>
            <a:off x="2279650" y="728664"/>
            <a:ext cx="76327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The Angel Gabriel visited Mary and told her she was going to have a baby called Jesus. The baby would be God’s son.</a:t>
            </a:r>
          </a:p>
        </p:txBody>
      </p:sp>
      <p:sp>
        <p:nvSpPr>
          <p:cNvPr id="5" name="Rectangle: Rounded Corners 4">
            <a:extLst>
              <a:ext uri="{FF2B5EF4-FFF2-40B4-BE49-F238E27FC236}">
                <a16:creationId xmlns:a16="http://schemas.microsoft.com/office/drawing/2014/main" id="{6F5B2DDF-6888-9743-BD12-5472922A6BF9}"/>
              </a:ext>
            </a:extLst>
          </p:cNvPr>
          <p:cNvSpPr/>
          <p:nvPr/>
        </p:nvSpPr>
        <p:spPr>
          <a:xfrm>
            <a:off x="2475593" y="1474831"/>
            <a:ext cx="7238819" cy="4833894"/>
          </a:xfrm>
          <a:prstGeom prst="roundRect">
            <a:avLst/>
          </a:prstGeom>
          <a:blipFill>
            <a:blip r:embed="rId2"/>
            <a:srcRect/>
            <a:stretch>
              <a:fillRect t="-1896" r="-3790" b="-80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222" name="Picture 2">
            <a:extLst>
              <a:ext uri="{FF2B5EF4-FFF2-40B4-BE49-F238E27FC236}">
                <a16:creationId xmlns:a16="http://schemas.microsoft.com/office/drawing/2014/main" id="{E7621B37-B375-F044-9314-3C313BB23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276" y="1835150"/>
            <a:ext cx="3097213"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6">
            <a:extLst>
              <a:ext uri="{FF2B5EF4-FFF2-40B4-BE49-F238E27FC236}">
                <a16:creationId xmlns:a16="http://schemas.microsoft.com/office/drawing/2014/main" id="{C0A77D71-3F11-0843-A5E0-E3DCC35F8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026" y="3338513"/>
            <a:ext cx="20034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a:extLst>
              <a:ext uri="{FF2B5EF4-FFF2-40B4-BE49-F238E27FC236}">
                <a16:creationId xmlns:a16="http://schemas.microsoft.com/office/drawing/2014/main" id="{1FFD83A3-2D4B-B040-8612-1A17069A0BA6}"/>
              </a:ext>
            </a:extLst>
          </p:cNvPr>
          <p:cNvSpPr/>
          <p:nvPr/>
        </p:nvSpPr>
        <p:spPr>
          <a:xfrm>
            <a:off x="9752922" y="1745672"/>
            <a:ext cx="2312408" cy="198318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How do you think Mary would have felt?</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134EA-8FA5-DF48-B30C-BEA7825F9E68}"/>
              </a:ext>
            </a:extLst>
          </p:cNvPr>
          <p:cNvSpPr>
            <a:spLocks noGrp="1"/>
          </p:cNvSpPr>
          <p:nvPr>
            <p:ph type="title"/>
          </p:nvPr>
        </p:nvSpPr>
        <p:spPr/>
        <p:txBody>
          <a:bodyPr/>
          <a:lstStyle/>
          <a:p>
            <a:r>
              <a:rPr lang="en-US" sz="2800" dirty="0"/>
              <a:t>Scan the QR code to hear the first part of the story</a:t>
            </a:r>
          </a:p>
        </p:txBody>
      </p:sp>
      <p:sp>
        <p:nvSpPr>
          <p:cNvPr id="3" name="TextBox 2">
            <a:extLst>
              <a:ext uri="{FF2B5EF4-FFF2-40B4-BE49-F238E27FC236}">
                <a16:creationId xmlns:a16="http://schemas.microsoft.com/office/drawing/2014/main" id="{8136A17D-AA7A-B441-91F5-526E27AFDD74}"/>
              </a:ext>
            </a:extLst>
          </p:cNvPr>
          <p:cNvSpPr txBox="1"/>
          <p:nvPr/>
        </p:nvSpPr>
        <p:spPr>
          <a:xfrm>
            <a:off x="609598" y="5593278"/>
            <a:ext cx="10960100" cy="369332"/>
          </a:xfrm>
          <a:prstGeom prst="rect">
            <a:avLst/>
          </a:prstGeom>
          <a:noFill/>
        </p:spPr>
        <p:txBody>
          <a:bodyPr wrap="square" rtlCol="0">
            <a:spAutoFit/>
          </a:bodyPr>
          <a:lstStyle/>
          <a:p>
            <a:pPr algn="ctr"/>
            <a:r>
              <a:rPr lang="en-US" dirty="0"/>
              <a:t>Take a photograph of this picture of a stone so that you can make one at home</a:t>
            </a:r>
          </a:p>
        </p:txBody>
      </p:sp>
      <p:pic>
        <p:nvPicPr>
          <p:cNvPr id="4" name="Picture 3">
            <a:extLst>
              <a:ext uri="{FF2B5EF4-FFF2-40B4-BE49-F238E27FC236}">
                <a16:creationId xmlns:a16="http://schemas.microsoft.com/office/drawing/2014/main" id="{8230C7D2-1383-E040-9ACE-E45AFC4F484B}"/>
              </a:ext>
            </a:extLst>
          </p:cNvPr>
          <p:cNvPicPr>
            <a:picLocks noChangeAspect="1"/>
          </p:cNvPicPr>
          <p:nvPr/>
        </p:nvPicPr>
        <p:blipFill>
          <a:blip r:embed="rId2"/>
          <a:stretch>
            <a:fillRect/>
          </a:stretch>
        </p:blipFill>
        <p:spPr>
          <a:xfrm>
            <a:off x="6404017" y="1181595"/>
            <a:ext cx="3308762" cy="4411683"/>
          </a:xfrm>
          <a:prstGeom prst="rect">
            <a:avLst/>
          </a:prstGeom>
        </p:spPr>
      </p:pic>
      <p:pic>
        <p:nvPicPr>
          <p:cNvPr id="6" name="Picture 5">
            <a:extLst>
              <a:ext uri="{FF2B5EF4-FFF2-40B4-BE49-F238E27FC236}">
                <a16:creationId xmlns:a16="http://schemas.microsoft.com/office/drawing/2014/main" id="{4550BA97-41DE-6E4B-B7E8-71266451DD0E}"/>
              </a:ext>
            </a:extLst>
          </p:cNvPr>
          <p:cNvPicPr>
            <a:picLocks noChangeAspect="1"/>
          </p:cNvPicPr>
          <p:nvPr/>
        </p:nvPicPr>
        <p:blipFill>
          <a:blip r:embed="rId3"/>
          <a:stretch>
            <a:fillRect/>
          </a:stretch>
        </p:blipFill>
        <p:spPr>
          <a:xfrm>
            <a:off x="1289800" y="1211992"/>
            <a:ext cx="4434016" cy="4434016"/>
          </a:xfrm>
          <a:prstGeom prst="rect">
            <a:avLst/>
          </a:prstGeom>
        </p:spPr>
      </p:pic>
    </p:spTree>
    <p:extLst>
      <p:ext uri="{BB962C8B-B14F-4D97-AF65-F5344CB8AC3E}">
        <p14:creationId xmlns:p14="http://schemas.microsoft.com/office/powerpoint/2010/main" val="1692710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BFDEDEE1-CE09-7443-8A29-5BD00FBAED6B}"/>
              </a:ext>
            </a:extLst>
          </p:cNvPr>
          <p:cNvSpPr>
            <a:spLocks noChangeArrowheads="1"/>
          </p:cNvSpPr>
          <p:nvPr/>
        </p:nvSpPr>
        <p:spPr bwMode="auto">
          <a:xfrm>
            <a:off x="2279650" y="728664"/>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Mary and Joseph had to travel to Bethlehem to register in a census.</a:t>
            </a:r>
          </a:p>
        </p:txBody>
      </p:sp>
      <p:sp>
        <p:nvSpPr>
          <p:cNvPr id="4" name="Rectangle: Rounded Corners 3">
            <a:extLst>
              <a:ext uri="{FF2B5EF4-FFF2-40B4-BE49-F238E27FC236}">
                <a16:creationId xmlns:a16="http://schemas.microsoft.com/office/drawing/2014/main" id="{54C8C77E-02B7-FE44-A34D-0A48D344E181}"/>
              </a:ext>
            </a:extLst>
          </p:cNvPr>
          <p:cNvSpPr/>
          <p:nvPr/>
        </p:nvSpPr>
        <p:spPr>
          <a:xfrm>
            <a:off x="2475593" y="1474831"/>
            <a:ext cx="7238819" cy="4833894"/>
          </a:xfrm>
          <a:prstGeom prst="roundRect">
            <a:avLst/>
          </a:prstGeom>
          <a:blipFill>
            <a:blip r:embed="rId2"/>
            <a:srcRect/>
            <a:stretch>
              <a:fillRect t="-1896" r="-3790" b="-80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270" name="Picture 7">
            <a:extLst>
              <a:ext uri="{FF2B5EF4-FFF2-40B4-BE49-F238E27FC236}">
                <a16:creationId xmlns:a16="http://schemas.microsoft.com/office/drawing/2014/main" id="{6B7994CA-A08C-2E49-AD40-BA9575ADED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6425" y="2465388"/>
            <a:ext cx="121285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a:extLst>
              <a:ext uri="{FF2B5EF4-FFF2-40B4-BE49-F238E27FC236}">
                <a16:creationId xmlns:a16="http://schemas.microsoft.com/office/drawing/2014/main" id="{5C8D4AE0-F08D-4D48-9E31-B04003DF01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2850" y="2005014"/>
            <a:ext cx="3111500"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05974798-A708-6646-9087-669B43643382}"/>
              </a:ext>
            </a:extLst>
          </p:cNvPr>
          <p:cNvSpPr/>
          <p:nvPr/>
        </p:nvSpPr>
        <p:spPr>
          <a:xfrm>
            <a:off x="45760" y="1626919"/>
            <a:ext cx="2982448" cy="198318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How do you think Mary would have felt knowing she had a long journey to Bethlehem to make?</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8986-5BC3-2747-8650-CC9B7F8F1999}"/>
              </a:ext>
            </a:extLst>
          </p:cNvPr>
          <p:cNvSpPr>
            <a:spLocks noGrp="1"/>
          </p:cNvSpPr>
          <p:nvPr>
            <p:ph type="title"/>
          </p:nvPr>
        </p:nvSpPr>
        <p:spPr/>
        <p:txBody>
          <a:bodyPr/>
          <a:lstStyle/>
          <a:p>
            <a:r>
              <a:rPr lang="en-US" sz="2800" dirty="0"/>
              <a:t>Scan the QR code to hear the next part of the story</a:t>
            </a:r>
          </a:p>
        </p:txBody>
      </p:sp>
      <p:sp>
        <p:nvSpPr>
          <p:cNvPr id="4" name="TextBox 3">
            <a:extLst>
              <a:ext uri="{FF2B5EF4-FFF2-40B4-BE49-F238E27FC236}">
                <a16:creationId xmlns:a16="http://schemas.microsoft.com/office/drawing/2014/main" id="{5138F8D3-CA12-2D40-80C6-EBC59929A888}"/>
              </a:ext>
            </a:extLst>
          </p:cNvPr>
          <p:cNvSpPr txBox="1"/>
          <p:nvPr/>
        </p:nvSpPr>
        <p:spPr>
          <a:xfrm>
            <a:off x="2218994" y="6009773"/>
            <a:ext cx="7754011" cy="369332"/>
          </a:xfrm>
          <a:prstGeom prst="rect">
            <a:avLst/>
          </a:prstGeom>
          <a:noFill/>
        </p:spPr>
        <p:txBody>
          <a:bodyPr wrap="square">
            <a:spAutoFit/>
          </a:bodyPr>
          <a:lstStyle/>
          <a:p>
            <a:pPr algn="ctr"/>
            <a:r>
              <a:rPr lang="en-US" dirty="0"/>
              <a:t>Take a photograph of this picture of a stone so that you can make one at home</a:t>
            </a:r>
          </a:p>
        </p:txBody>
      </p:sp>
      <p:pic>
        <p:nvPicPr>
          <p:cNvPr id="5" name="Picture 4">
            <a:extLst>
              <a:ext uri="{FF2B5EF4-FFF2-40B4-BE49-F238E27FC236}">
                <a16:creationId xmlns:a16="http://schemas.microsoft.com/office/drawing/2014/main" id="{C39918BC-8BCD-7E4C-A8E4-15752AC91FAF}"/>
              </a:ext>
            </a:extLst>
          </p:cNvPr>
          <p:cNvPicPr>
            <a:picLocks noChangeAspect="1"/>
          </p:cNvPicPr>
          <p:nvPr/>
        </p:nvPicPr>
        <p:blipFill>
          <a:blip r:embed="rId2"/>
          <a:stretch>
            <a:fillRect/>
          </a:stretch>
        </p:blipFill>
        <p:spPr>
          <a:xfrm>
            <a:off x="7057159" y="1223158"/>
            <a:ext cx="3522518" cy="4696691"/>
          </a:xfrm>
          <a:prstGeom prst="rect">
            <a:avLst/>
          </a:prstGeom>
        </p:spPr>
      </p:pic>
      <p:pic>
        <p:nvPicPr>
          <p:cNvPr id="7" name="Picture 6">
            <a:extLst>
              <a:ext uri="{FF2B5EF4-FFF2-40B4-BE49-F238E27FC236}">
                <a16:creationId xmlns:a16="http://schemas.microsoft.com/office/drawing/2014/main" id="{D4E2FCFF-FF14-FD4B-A5B8-7303116D2D34}"/>
              </a:ext>
            </a:extLst>
          </p:cNvPr>
          <p:cNvPicPr>
            <a:picLocks noChangeAspect="1"/>
          </p:cNvPicPr>
          <p:nvPr/>
        </p:nvPicPr>
        <p:blipFill>
          <a:blip r:embed="rId3"/>
          <a:stretch>
            <a:fillRect/>
          </a:stretch>
        </p:blipFill>
        <p:spPr>
          <a:xfrm>
            <a:off x="1616806" y="1331906"/>
            <a:ext cx="4479193" cy="4479193"/>
          </a:xfrm>
          <a:prstGeom prst="rect">
            <a:avLst/>
          </a:prstGeom>
        </p:spPr>
      </p:pic>
    </p:spTree>
    <p:extLst>
      <p:ext uri="{BB962C8B-B14F-4D97-AF65-F5344CB8AC3E}">
        <p14:creationId xmlns:p14="http://schemas.microsoft.com/office/powerpoint/2010/main" val="158456027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9FD71F18-4192-C344-8BCD-241E417E047B}"/>
              </a:ext>
            </a:extLst>
          </p:cNvPr>
          <p:cNvSpPr>
            <a:spLocks noChangeArrowheads="1"/>
          </p:cNvSpPr>
          <p:nvPr/>
        </p:nvSpPr>
        <p:spPr bwMode="auto">
          <a:xfrm>
            <a:off x="2279650" y="728664"/>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Baby Jesus was born in the stable. </a:t>
            </a:r>
          </a:p>
        </p:txBody>
      </p:sp>
      <p:sp>
        <p:nvSpPr>
          <p:cNvPr id="4" name="Rectangle: Rounded Corners 3">
            <a:extLst>
              <a:ext uri="{FF2B5EF4-FFF2-40B4-BE49-F238E27FC236}">
                <a16:creationId xmlns:a16="http://schemas.microsoft.com/office/drawing/2014/main" id="{11EEA6D5-DD92-C145-B367-4DC99598D661}"/>
              </a:ext>
            </a:extLst>
          </p:cNvPr>
          <p:cNvSpPr/>
          <p:nvPr/>
        </p:nvSpPr>
        <p:spPr>
          <a:xfrm>
            <a:off x="2475593" y="1474831"/>
            <a:ext cx="7238819" cy="4833894"/>
          </a:xfrm>
          <a:prstGeom prst="roundRect">
            <a:avLst/>
          </a:prstGeom>
          <a:blipFill>
            <a:blip r:embed="rId2"/>
            <a:srcRect/>
            <a:stretch>
              <a:fillRect l="28" t="-6054" r="-1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13318" name="Picture 5">
            <a:extLst>
              <a:ext uri="{FF2B5EF4-FFF2-40B4-BE49-F238E27FC236}">
                <a16:creationId xmlns:a16="http://schemas.microsoft.com/office/drawing/2014/main" id="{DCAA30E4-284E-A94E-9870-F23A2BA35B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2038" y="1887538"/>
            <a:ext cx="12001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a:extLst>
              <a:ext uri="{FF2B5EF4-FFF2-40B4-BE49-F238E27FC236}">
                <a16:creationId xmlns:a16="http://schemas.microsoft.com/office/drawing/2014/main" id="{8C7CA4DD-AA6E-8C45-9C38-1918861F5D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8550" y="1806575"/>
            <a:ext cx="12954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2">
            <a:extLst>
              <a:ext uri="{FF2B5EF4-FFF2-40B4-BE49-F238E27FC236}">
                <a16:creationId xmlns:a16="http://schemas.microsoft.com/office/drawing/2014/main" id="{E8BCEC8E-AD48-F442-9121-01801AF1E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551" y="4318000"/>
            <a:ext cx="2225675"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a:extLst>
              <a:ext uri="{FF2B5EF4-FFF2-40B4-BE49-F238E27FC236}">
                <a16:creationId xmlns:a16="http://schemas.microsoft.com/office/drawing/2014/main" id="{0DBC0A4F-532D-1D45-ABEA-6E697CF6FB86}"/>
              </a:ext>
            </a:extLst>
          </p:cNvPr>
          <p:cNvSpPr/>
          <p:nvPr/>
        </p:nvSpPr>
        <p:spPr>
          <a:xfrm>
            <a:off x="9405257" y="1745672"/>
            <a:ext cx="2786743" cy="198318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Christians believe Jesus is God’s Son, why do you think he was born in a stable rather than a palace?</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2606-0C9E-E84E-9E7D-44FB1797C0FC}"/>
              </a:ext>
            </a:extLst>
          </p:cNvPr>
          <p:cNvSpPr>
            <a:spLocks noGrp="1"/>
          </p:cNvSpPr>
          <p:nvPr>
            <p:ph type="title"/>
          </p:nvPr>
        </p:nvSpPr>
        <p:spPr/>
        <p:txBody>
          <a:bodyPr/>
          <a:lstStyle/>
          <a:p>
            <a:r>
              <a:rPr lang="en-US" sz="2800" dirty="0"/>
              <a:t>Scan the QR code to hear the next part of the story</a:t>
            </a:r>
          </a:p>
        </p:txBody>
      </p:sp>
      <p:sp>
        <p:nvSpPr>
          <p:cNvPr id="4" name="TextBox 3">
            <a:extLst>
              <a:ext uri="{FF2B5EF4-FFF2-40B4-BE49-F238E27FC236}">
                <a16:creationId xmlns:a16="http://schemas.microsoft.com/office/drawing/2014/main" id="{1D1A219D-BB08-5147-ABDB-7B372ED56793}"/>
              </a:ext>
            </a:extLst>
          </p:cNvPr>
          <p:cNvSpPr txBox="1"/>
          <p:nvPr/>
        </p:nvSpPr>
        <p:spPr>
          <a:xfrm>
            <a:off x="1279567" y="5732774"/>
            <a:ext cx="9146968" cy="369332"/>
          </a:xfrm>
          <a:prstGeom prst="rect">
            <a:avLst/>
          </a:prstGeom>
          <a:noFill/>
        </p:spPr>
        <p:txBody>
          <a:bodyPr wrap="square">
            <a:spAutoFit/>
          </a:bodyPr>
          <a:lstStyle/>
          <a:p>
            <a:pPr algn="ctr"/>
            <a:r>
              <a:rPr lang="en-US" dirty="0"/>
              <a:t>Take a photograph of this picture of a stone so that you can make one at home</a:t>
            </a:r>
          </a:p>
        </p:txBody>
      </p:sp>
      <p:pic>
        <p:nvPicPr>
          <p:cNvPr id="5" name="Picture 4">
            <a:extLst>
              <a:ext uri="{FF2B5EF4-FFF2-40B4-BE49-F238E27FC236}">
                <a16:creationId xmlns:a16="http://schemas.microsoft.com/office/drawing/2014/main" id="{477A0138-ED65-3E45-81CC-6571DE8DA8DF}"/>
              </a:ext>
            </a:extLst>
          </p:cNvPr>
          <p:cNvPicPr>
            <a:picLocks noChangeAspect="1"/>
          </p:cNvPicPr>
          <p:nvPr/>
        </p:nvPicPr>
        <p:blipFill>
          <a:blip r:embed="rId2"/>
          <a:stretch>
            <a:fillRect/>
          </a:stretch>
        </p:blipFill>
        <p:spPr>
          <a:xfrm rot="5400000">
            <a:off x="6465372" y="979715"/>
            <a:ext cx="3673928" cy="4898571"/>
          </a:xfrm>
          <a:prstGeom prst="rect">
            <a:avLst/>
          </a:prstGeom>
        </p:spPr>
      </p:pic>
      <p:pic>
        <p:nvPicPr>
          <p:cNvPr id="6" name="Picture 5">
            <a:extLst>
              <a:ext uri="{FF2B5EF4-FFF2-40B4-BE49-F238E27FC236}">
                <a16:creationId xmlns:a16="http://schemas.microsoft.com/office/drawing/2014/main" id="{48BFD209-4AD1-1444-A732-64A28A0BA045}"/>
              </a:ext>
            </a:extLst>
          </p:cNvPr>
          <p:cNvPicPr>
            <a:picLocks noChangeAspect="1"/>
          </p:cNvPicPr>
          <p:nvPr/>
        </p:nvPicPr>
        <p:blipFill>
          <a:blip r:embed="rId3"/>
          <a:stretch>
            <a:fillRect/>
          </a:stretch>
        </p:blipFill>
        <p:spPr>
          <a:xfrm>
            <a:off x="1279567" y="1473201"/>
            <a:ext cx="3938276" cy="3938276"/>
          </a:xfrm>
          <a:prstGeom prst="rect">
            <a:avLst/>
          </a:prstGeom>
        </p:spPr>
      </p:pic>
    </p:spTree>
    <p:extLst>
      <p:ext uri="{BB962C8B-B14F-4D97-AF65-F5344CB8AC3E}">
        <p14:creationId xmlns:p14="http://schemas.microsoft.com/office/powerpoint/2010/main" val="371714600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FF228056-8C3C-2740-A29B-5B3841C4985C}"/>
              </a:ext>
            </a:extLst>
          </p:cNvPr>
          <p:cNvSpPr>
            <a:spLocks noChangeArrowheads="1"/>
          </p:cNvSpPr>
          <p:nvPr/>
        </p:nvSpPr>
        <p:spPr bwMode="auto">
          <a:xfrm>
            <a:off x="2279650" y="728664"/>
            <a:ext cx="76327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At the same time, an angel appeared to some shepherds. The angel told them that the son of God had been born in Bethlehem.</a:t>
            </a:r>
          </a:p>
        </p:txBody>
      </p:sp>
      <p:sp>
        <p:nvSpPr>
          <p:cNvPr id="4" name="Rectangle: Rounded Corners 3">
            <a:extLst>
              <a:ext uri="{FF2B5EF4-FFF2-40B4-BE49-F238E27FC236}">
                <a16:creationId xmlns:a16="http://schemas.microsoft.com/office/drawing/2014/main" id="{EF1D1961-C5E4-D845-A31A-F97432D6CA30}"/>
              </a:ext>
            </a:extLst>
          </p:cNvPr>
          <p:cNvSpPr/>
          <p:nvPr/>
        </p:nvSpPr>
        <p:spPr>
          <a:xfrm>
            <a:off x="2475593" y="1474831"/>
            <a:ext cx="7238819" cy="4833894"/>
          </a:xfrm>
          <a:prstGeom prst="roundRect">
            <a:avLst/>
          </a:prstGeom>
          <a:blipFill>
            <a:blip r:embed="rId2"/>
            <a:srcRect/>
            <a:stretch>
              <a:fillRect l="28" t="-6054" r="-1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14342" name="Picture 2">
            <a:extLst>
              <a:ext uri="{FF2B5EF4-FFF2-40B4-BE49-F238E27FC236}">
                <a16:creationId xmlns:a16="http://schemas.microsoft.com/office/drawing/2014/main" id="{0206CA2D-CC42-204B-A06E-03A33C484B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0414" y="2149475"/>
            <a:ext cx="1982787"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a:extLst>
              <a:ext uri="{FF2B5EF4-FFF2-40B4-BE49-F238E27FC236}">
                <a16:creationId xmlns:a16="http://schemas.microsoft.com/office/drawing/2014/main" id="{09D07360-4780-9640-B79A-6E3E8B7F8C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3663" y="2266950"/>
            <a:ext cx="2589212"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a:extLst>
              <a:ext uri="{FF2B5EF4-FFF2-40B4-BE49-F238E27FC236}">
                <a16:creationId xmlns:a16="http://schemas.microsoft.com/office/drawing/2014/main" id="{CC582855-13EA-0243-886F-27776B8016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5751" y="1706563"/>
            <a:ext cx="345916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a:extLst>
              <a:ext uri="{FF2B5EF4-FFF2-40B4-BE49-F238E27FC236}">
                <a16:creationId xmlns:a16="http://schemas.microsoft.com/office/drawing/2014/main" id="{8FE39D7A-3C53-A644-B277-7DB759CB6172}"/>
              </a:ext>
            </a:extLst>
          </p:cNvPr>
          <p:cNvSpPr/>
          <p:nvPr/>
        </p:nvSpPr>
        <p:spPr>
          <a:xfrm>
            <a:off x="78877" y="3952875"/>
            <a:ext cx="2786743" cy="198318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Shepherds were considered very lowly, why do you think the Angel appeared to them not the King?</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EDDB0A-9A66-2E44-BAB3-9DF7537FB87F}"/>
              </a:ext>
            </a:extLst>
          </p:cNvPr>
          <p:cNvSpPr txBox="1"/>
          <p:nvPr/>
        </p:nvSpPr>
        <p:spPr>
          <a:xfrm>
            <a:off x="1457696" y="5792151"/>
            <a:ext cx="9443851" cy="369332"/>
          </a:xfrm>
          <a:prstGeom prst="rect">
            <a:avLst/>
          </a:prstGeom>
          <a:noFill/>
        </p:spPr>
        <p:txBody>
          <a:bodyPr wrap="square">
            <a:spAutoFit/>
          </a:bodyPr>
          <a:lstStyle/>
          <a:p>
            <a:pPr algn="ctr"/>
            <a:r>
              <a:rPr lang="en-US" dirty="0"/>
              <a:t>Take a photograph of this picture of a stone so that you can make one at home</a:t>
            </a:r>
          </a:p>
        </p:txBody>
      </p:sp>
      <p:sp>
        <p:nvSpPr>
          <p:cNvPr id="6" name="TextBox 5">
            <a:extLst>
              <a:ext uri="{FF2B5EF4-FFF2-40B4-BE49-F238E27FC236}">
                <a16:creationId xmlns:a16="http://schemas.microsoft.com/office/drawing/2014/main" id="{67EA5153-902A-3648-8D5A-CBD9DC25CC06}"/>
              </a:ext>
            </a:extLst>
          </p:cNvPr>
          <p:cNvSpPr txBox="1"/>
          <p:nvPr/>
        </p:nvSpPr>
        <p:spPr>
          <a:xfrm>
            <a:off x="1303316" y="327185"/>
            <a:ext cx="7840683" cy="523220"/>
          </a:xfrm>
          <a:prstGeom prst="rect">
            <a:avLst/>
          </a:prstGeom>
          <a:noFill/>
        </p:spPr>
        <p:txBody>
          <a:bodyPr wrap="square">
            <a:spAutoFit/>
          </a:bodyPr>
          <a:lstStyle/>
          <a:p>
            <a:r>
              <a:rPr lang="en-US" sz="2800" dirty="0"/>
              <a:t>Scan the QR code to hear the next part of the story</a:t>
            </a:r>
          </a:p>
        </p:txBody>
      </p:sp>
      <p:pic>
        <p:nvPicPr>
          <p:cNvPr id="8" name="Picture 7">
            <a:extLst>
              <a:ext uri="{FF2B5EF4-FFF2-40B4-BE49-F238E27FC236}">
                <a16:creationId xmlns:a16="http://schemas.microsoft.com/office/drawing/2014/main" id="{797BB318-7A35-7F49-A707-F42D346A8E45}"/>
              </a:ext>
            </a:extLst>
          </p:cNvPr>
          <p:cNvPicPr>
            <a:picLocks noChangeAspect="1"/>
          </p:cNvPicPr>
          <p:nvPr/>
        </p:nvPicPr>
        <p:blipFill>
          <a:blip r:embed="rId2"/>
          <a:stretch>
            <a:fillRect/>
          </a:stretch>
        </p:blipFill>
        <p:spPr>
          <a:xfrm rot="5400000">
            <a:off x="6349030" y="459242"/>
            <a:ext cx="4258420" cy="5677892"/>
          </a:xfrm>
          <a:prstGeom prst="rect">
            <a:avLst/>
          </a:prstGeom>
        </p:spPr>
      </p:pic>
      <p:pic>
        <p:nvPicPr>
          <p:cNvPr id="3" name="Picture 2">
            <a:extLst>
              <a:ext uri="{FF2B5EF4-FFF2-40B4-BE49-F238E27FC236}">
                <a16:creationId xmlns:a16="http://schemas.microsoft.com/office/drawing/2014/main" id="{C4EAD66F-B9DC-A94E-AAEC-F88E2528DF41}"/>
              </a:ext>
            </a:extLst>
          </p:cNvPr>
          <p:cNvPicPr>
            <a:picLocks noChangeAspect="1"/>
          </p:cNvPicPr>
          <p:nvPr/>
        </p:nvPicPr>
        <p:blipFill>
          <a:blip r:embed="rId3"/>
          <a:stretch>
            <a:fillRect/>
          </a:stretch>
        </p:blipFill>
        <p:spPr>
          <a:xfrm>
            <a:off x="731976" y="968668"/>
            <a:ext cx="4458730" cy="4458730"/>
          </a:xfrm>
          <a:prstGeom prst="rect">
            <a:avLst/>
          </a:prstGeom>
        </p:spPr>
      </p:pic>
    </p:spTree>
    <p:extLst>
      <p:ext uri="{BB962C8B-B14F-4D97-AF65-F5344CB8AC3E}">
        <p14:creationId xmlns:p14="http://schemas.microsoft.com/office/powerpoint/2010/main" val="1173426000"/>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A70805836F2C47BE7EA85BD8E162EA" ma:contentTypeVersion="16" ma:contentTypeDescription="Create a new document." ma:contentTypeScope="" ma:versionID="2ff8f7bf57456595cd269aabd11ba798">
  <xsd:schema xmlns:xsd="http://www.w3.org/2001/XMLSchema" xmlns:xs="http://www.w3.org/2001/XMLSchema" xmlns:p="http://schemas.microsoft.com/office/2006/metadata/properties" xmlns:ns3="560f9dba-d346-4b75-a6f9-a77672200ce0" xmlns:ns4="09b25de0-9e40-455d-8db8-ec8ac98bc88d" targetNamespace="http://schemas.microsoft.com/office/2006/metadata/properties" ma:root="true" ma:fieldsID="2b398dc1d7c8683f2032346eadd97ff4" ns3:_="" ns4:_="">
    <xsd:import namespace="560f9dba-d346-4b75-a6f9-a77672200ce0"/>
    <xsd:import namespace="09b25de0-9e40-455d-8db8-ec8ac98bc88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f9dba-d346-4b75-a6f9-a77672200c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b25de0-9e40-455d-8db8-ec8ac98bc88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60f9dba-d346-4b75-a6f9-a77672200ce0" xsi:nil="true"/>
  </documentManagement>
</p:properties>
</file>

<file path=customXml/itemProps1.xml><?xml version="1.0" encoding="utf-8"?>
<ds:datastoreItem xmlns:ds="http://schemas.openxmlformats.org/officeDocument/2006/customXml" ds:itemID="{D9FA2620-EDF5-4866-A12E-BEB4A1360E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0f9dba-d346-4b75-a6f9-a77672200ce0"/>
    <ds:schemaRef ds:uri="09b25de0-9e40-455d-8db8-ec8ac98bc8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DC0478-7E07-4856-BE61-21CF83AD35A2}">
  <ds:schemaRefs>
    <ds:schemaRef ds:uri="http://schemas.microsoft.com/sharepoint/v3/contenttype/forms"/>
  </ds:schemaRefs>
</ds:datastoreItem>
</file>

<file path=customXml/itemProps3.xml><?xml version="1.0" encoding="utf-8"?>
<ds:datastoreItem xmlns:ds="http://schemas.openxmlformats.org/officeDocument/2006/customXml" ds:itemID="{EC9D4ECF-50AA-4009-9B1C-86FF3D476400}">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560f9dba-d346-4b75-a6f9-a77672200ce0"/>
    <ds:schemaRef ds:uri="09b25de0-9e40-455d-8db8-ec8ac98bc88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5721</TotalTime>
  <Words>776</Words>
  <Application>Microsoft Office PowerPoint</Application>
  <PresentationFormat>Widescreen</PresentationFormat>
  <Paragraphs>54</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Sassoon Infant Rg</vt:lpstr>
      <vt:lpstr>Times New Roman</vt:lpstr>
      <vt:lpstr>Twinkl</vt:lpstr>
      <vt:lpstr>Twinkl SemiBold</vt:lpstr>
      <vt:lpstr>Office Theme</vt:lpstr>
      <vt:lpstr>Welcome to add Church name                         Christmas trail Add your own directions / instructions/ map </vt:lpstr>
      <vt:lpstr>PowerPoint Presentation</vt:lpstr>
      <vt:lpstr>Scan the QR code to hear the first part of the story</vt:lpstr>
      <vt:lpstr>PowerPoint Presentation</vt:lpstr>
      <vt:lpstr>Scan the QR code to hear the next part of the story</vt:lpstr>
      <vt:lpstr>PowerPoint Presentation</vt:lpstr>
      <vt:lpstr>Scan the QR code to hear the next part of the story</vt:lpstr>
      <vt:lpstr>PowerPoint Presentation</vt:lpstr>
      <vt:lpstr>PowerPoint Presentation</vt:lpstr>
      <vt:lpstr>PowerPoint Presentation</vt:lpstr>
      <vt:lpstr>Scan the QR code to hear the next part of the story </vt:lpstr>
      <vt:lpstr>PowerPoint Presentation</vt:lpstr>
      <vt:lpstr>Scan the QR code to hear the next part of the story</vt:lpstr>
      <vt:lpstr>Provide printed copies of the next slide so that the children can take it home to use to re-tell the Nativity story with their stones.</vt:lpstr>
      <vt:lpstr>PowerPoint Presentation</vt:lpstr>
      <vt:lpstr>In our nativity story the wise men visit baby Jesus in the stable, however in the Bible this doesn’t happen until sometime after Jesus’ birth   If you would like to hear what really happened please join us at our Epiphany Service  On   …………………………….. (Add details of service)  </vt:lpstr>
      <vt:lpstr>You can use these questions as part of your Epiphany service  Children could decorate their Wise men stones during this service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advent trail Add your own directions / instructions</dc:title>
  <dc:creator>Deborah Rush</dc:creator>
  <cp:lastModifiedBy>Nuala Salter</cp:lastModifiedBy>
  <cp:revision>13</cp:revision>
  <dcterms:created xsi:type="dcterms:W3CDTF">2021-10-09T19:27:34Z</dcterms:created>
  <dcterms:modified xsi:type="dcterms:W3CDTF">2023-09-21T11:33:45Z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0x0101009BA70805836F2C47BE7EA85BD8E162EA</vt:lpwstr>
  </property>
</Properties>
</file>