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5" r:id="rId16"/>
    <p:sldId id="264" r:id="rId17"/>
    <p:sldId id="261" r:id="rId18"/>
    <p:sldId id="260" r:id="rId19"/>
    <p:sldId id="259" r:id="rId20"/>
    <p:sldId id="258" r:id="rId21"/>
    <p:sldId id="257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78B406ED-8236-498F-8B64-6C4407FF2B2D}"/>
    <pc:docChg chg="modSld">
      <pc:chgData name="Weronika Beange" userId="6f6c5d82-e877-4211-ab4a-ffac223fd20d" providerId="ADAL" clId="{78B406ED-8236-498F-8B64-6C4407FF2B2D}" dt="2022-05-17T10:53:14.465" v="0" actId="1076"/>
      <pc:docMkLst>
        <pc:docMk/>
      </pc:docMkLst>
      <pc:sldChg chg="modSp mod">
        <pc:chgData name="Weronika Beange" userId="6f6c5d82-e877-4211-ab4a-ffac223fd20d" providerId="ADAL" clId="{78B406ED-8236-498F-8B64-6C4407FF2B2D}" dt="2022-05-17T10:53:14.465" v="0" actId="1076"/>
        <pc:sldMkLst>
          <pc:docMk/>
          <pc:sldMk cId="928672558" sldId="267"/>
        </pc:sldMkLst>
        <pc:picChg chg="mod">
          <ac:chgData name="Weronika Beange" userId="6f6c5d82-e877-4211-ab4a-ffac223fd20d" providerId="ADAL" clId="{78B406ED-8236-498F-8B64-6C4407FF2B2D}" dt="2022-05-17T10:53:14.465" v="0" actId="1076"/>
          <ac:picMkLst>
            <pc:docMk/>
            <pc:sldMk cId="928672558" sldId="267"/>
            <ac:picMk id="3" creationId="{0FAA645F-3AA5-F5B2-337E-B065C9B884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6124863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02wDpAeb-9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6124863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02wDpAeb-9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DBA08D7-1D85-FE61-639A-60B39E0C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FAA645F-3AA5-F5B2-337E-B065C9B88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09F6DA2-1E92-15F4-2177-C1D98D28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3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E15BB90-71CE-29C6-E216-58198E97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DC7C9C8-24B1-9CC4-8C2F-DFCA3016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D59EF10-56BD-02AB-F14C-FF4857D59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FB361F7-FB9C-F715-EDFA-F093DDA0E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D010A80-BF51-1975-2E03-6740C3BC2EE1}"/>
              </a:ext>
            </a:extLst>
          </p:cNvPr>
          <p:cNvSpPr/>
          <p:nvPr/>
        </p:nvSpPr>
        <p:spPr>
          <a:xfrm>
            <a:off x="7384311" y="1573618"/>
            <a:ext cx="2089298" cy="329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275466C-A5CF-228C-33BA-9B9EB137FA43}"/>
              </a:ext>
            </a:extLst>
          </p:cNvPr>
          <p:cNvSpPr/>
          <p:nvPr/>
        </p:nvSpPr>
        <p:spPr>
          <a:xfrm>
            <a:off x="7384311" y="2137145"/>
            <a:ext cx="2503968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73DE92AF-99C1-DA99-D68C-F22BB28476CD}"/>
              </a:ext>
            </a:extLst>
          </p:cNvPr>
          <p:cNvSpPr/>
          <p:nvPr/>
        </p:nvSpPr>
        <p:spPr>
          <a:xfrm>
            <a:off x="7405575" y="2631559"/>
            <a:ext cx="2174359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1D2753-3A14-3064-77E2-2207AC71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B81FE5B-80E4-589D-1002-2C5F22F90EAC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3D4626B-C494-8B4C-876D-F57970DA0B04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8E2237E-985A-34DF-8AE4-5065C98D6D5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7E53DC77-4268-ECED-5CAF-1DDD071121FE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D3FD614-AB12-E023-21B7-FD3B7EF1539F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16CC960-C94F-8EB7-0362-3587DB000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EEFA3B5-757C-C859-1478-AA8C88214E5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9A14E8E-6D40-0B3E-A4E5-3E35CBEAFDE5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EB35E4E-E51F-D45D-60A3-5E2475720FCC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ADC91A3E-861E-F6FC-3C63-4B0063F8C27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11BC80E-C56B-AA43-47EB-E38ED829CC7E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1AB0F10E-FF33-2DE3-F120-36B2FBE31D88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583A961E-8177-D88A-CC7C-5B6CD3024460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8386D5E3-0CE1-9699-BCFC-E171AF72CA5A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2060DDCB-EB73-F685-1D47-AC266E886E76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F61010B-B6FF-2856-3758-E882BA65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5934793-29AE-CBB0-4910-FE2EF57549C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ADBECA2-0948-D3F4-D14B-71D12EA7914F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7AB8FC2-0500-E80C-2443-768CFA64E4C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46B3C458-1A71-7238-694E-3DE70FD2D1A3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BAEF6F47-0B1D-41C3-35AE-7B9398B43C0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467032F-5654-38E0-CEA2-707DF48A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68018EA-8B0F-4B5C-0193-C289957B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5E7EC22-4645-5D84-AB14-710F8F9F7C50}"/>
              </a:ext>
            </a:extLst>
          </p:cNvPr>
          <p:cNvSpPr/>
          <p:nvPr/>
        </p:nvSpPr>
        <p:spPr>
          <a:xfrm>
            <a:off x="6969642" y="5518297"/>
            <a:ext cx="664535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1B7B42C-8E27-DABF-8A86-34409EF64975}"/>
              </a:ext>
            </a:extLst>
          </p:cNvPr>
          <p:cNvSpPr/>
          <p:nvPr/>
        </p:nvSpPr>
        <p:spPr>
          <a:xfrm>
            <a:off x="6703827" y="5826643"/>
            <a:ext cx="744279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B9FCDA5-AE50-529D-6736-C1654F523404}"/>
              </a:ext>
            </a:extLst>
          </p:cNvPr>
          <p:cNvSpPr/>
          <p:nvPr/>
        </p:nvSpPr>
        <p:spPr>
          <a:xfrm>
            <a:off x="6608135" y="6113726"/>
            <a:ext cx="723014" cy="3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1123FE9-0A90-734A-0622-EBD13222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FB41405-22C0-3994-0BF8-43B0255F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ACE74D6-D9F4-A4CB-5321-93A7E5D6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2FC76A-B63B-649A-3B84-BEF6B48A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A9E2EA-5746-65E4-2706-5B675FBC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2FC350B-3494-45E0-6B8A-6C9D53A2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46597c257a277e0da47d2224bf2510c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2fbbb73eabe821b807b26fe4b8987e05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 xsi:nil="true"/>
    <Delivery_Option xmlns="4aed504c-ebe7-463e-82c7-15fe6339b33a">DELIVER IMMEDIATELY</Delivery_Option>
    <Schedule_ID xmlns="4aed504c-ebe7-463e-82c7-15fe6339b33a">90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D967C-2B12-417A-AB43-F3368A14F664}"/>
</file>

<file path=customXml/itemProps2.xml><?xml version="1.0" encoding="utf-8"?>
<ds:datastoreItem xmlns:ds="http://schemas.openxmlformats.org/officeDocument/2006/customXml" ds:itemID="{B208F534-9874-480A-9643-219F8353BD7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2bba036e-3261-42ff-ac2c-3ab430ee1e45"/>
    <ds:schemaRef ds:uri="http://www.w3.org/XML/1998/namespace"/>
    <ds:schemaRef ds:uri="http://schemas.microsoft.com/office/infopath/2007/PartnerControls"/>
    <ds:schemaRef ds:uri="44790e13-f532-45ba-883a-ea4e13c1e09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35B3BC-2217-4794-A880-275F374A94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Weronika Beange</cp:lastModifiedBy>
  <cp:revision>4</cp:revision>
  <dcterms:created xsi:type="dcterms:W3CDTF">2022-03-08T17:50:39Z</dcterms:created>
  <dcterms:modified xsi:type="dcterms:W3CDTF">2022-05-17T10:53:23Z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