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2" r:id="rId8"/>
    <p:sldId id="261" r:id="rId9"/>
    <p:sldId id="260" r:id="rId10"/>
    <p:sldId id="259" r:id="rId11"/>
    <p:sldId id="258" r:id="rId12"/>
    <p:sldId id="257" r:id="rId13"/>
    <p:sldId id="266" r:id="rId14"/>
    <p:sldId id="267" r:id="rId15"/>
    <p:sldId id="275" r:id="rId16"/>
    <p:sldId id="279" r:id="rId17"/>
    <p:sldId id="278" r:id="rId18"/>
    <p:sldId id="289" r:id="rId19"/>
    <p:sldId id="281" r:id="rId20"/>
    <p:sldId id="282" r:id="rId21"/>
    <p:sldId id="283" r:id="rId22"/>
    <p:sldId id="284" r:id="rId23"/>
    <p:sldId id="285" r:id="rId24"/>
    <p:sldId id="286" r:id="rId25"/>
    <p:sldId id="294" r:id="rId26"/>
    <p:sldId id="287" r:id="rId27"/>
    <p:sldId id="291" r:id="rId28"/>
    <p:sldId id="293" r:id="rId29"/>
    <p:sldId id="292" r:id="rId30"/>
    <p:sldId id="296" r:id="rId31"/>
    <p:sldId id="297" r:id="rId32"/>
    <p:sldId id="274" r:id="rId33"/>
    <p:sldId id="295" r:id="rId34"/>
    <p:sldId id="288" r:id="rId3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1CBF9-8CBB-4A98-9DC9-293AD802E8A3}" v="2" dt="2026-02-04T09:55:12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Khairunnisa Hassan" userId="7de2a77f-ef0c-4064-ae17-6969fba2cc5d" providerId="ADAL" clId="{34C0B1C0-7C15-49F5-BB6E-26073B8BA57A}"/>
    <pc:docChg chg="addSld modSld">
      <pc:chgData name="Nur Khairunnisa Hassan" userId="7de2a77f-ef0c-4064-ae17-6969fba2cc5d" providerId="ADAL" clId="{34C0B1C0-7C15-49F5-BB6E-26073B8BA57A}" dt="2026-02-04T09:55:12.339" v="1"/>
      <pc:docMkLst>
        <pc:docMk/>
      </pc:docMkLst>
      <pc:sldChg chg="add">
        <pc:chgData name="Nur Khairunnisa Hassan" userId="7de2a77f-ef0c-4064-ae17-6969fba2cc5d" providerId="ADAL" clId="{34C0B1C0-7C15-49F5-BB6E-26073B8BA57A}" dt="2026-02-04T09:55:12.339" v="1"/>
        <pc:sldMkLst>
          <pc:docMk/>
          <pc:sldMk cId="3331043331" sldId="274"/>
        </pc:sldMkLst>
      </pc:sldChg>
      <pc:sldChg chg="add">
        <pc:chgData name="Nur Khairunnisa Hassan" userId="7de2a77f-ef0c-4064-ae17-6969fba2cc5d" providerId="ADAL" clId="{34C0B1C0-7C15-49F5-BB6E-26073B8BA57A}" dt="2026-02-04T09:55:02.568" v="0"/>
        <pc:sldMkLst>
          <pc:docMk/>
          <pc:sldMk cId="3600162662" sldId="296"/>
        </pc:sldMkLst>
      </pc:sldChg>
      <pc:sldChg chg="add">
        <pc:chgData name="Nur Khairunnisa Hassan" userId="7de2a77f-ef0c-4064-ae17-6969fba2cc5d" providerId="ADAL" clId="{34C0B1C0-7C15-49F5-BB6E-26073B8BA57A}" dt="2026-02-04T09:55:12.339" v="1"/>
        <pc:sldMkLst>
          <pc:docMk/>
          <pc:sldMk cId="1391685332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h90HUejv8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4136F-3EF2-27A0-9862-F0A3E5DAE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7438C-FB24-9C95-32AD-B34E6868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4DCA2-1883-0A3C-A34F-80072B5F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BB238-7452-3533-7263-88CEC28D0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8B9F0-D8A1-EC86-C116-F93E24B91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73EA9-A3FA-75A3-3D72-7EC612EAC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B204D-6C89-8B1A-5AB2-BD07C6E7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F995E-0A38-8BA4-8C44-236BF567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73F8C-3749-B3BC-F289-1CC9134A6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06A3B-92BE-ADEE-F148-208D2943B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5AAEC2D-3BAB-5927-436E-536BBBC5F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442" y="3081931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1D8F5-3496-5F6B-7DDC-8E0EC2FA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7BEC1-B8E1-D157-2AE8-96C5AF15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BCB25-9F8C-3445-FE8D-C0ED4EAC3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F439E-5F2C-ED8E-E1FB-946F69D1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FEC2-B5B0-593E-E37F-E3FB22D9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AF8E0-12A6-F624-8A9C-83E45204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7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52606-9DFE-7731-C216-59A7D9580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AF740-395E-8C84-C3E5-531F75F2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73C50-59BE-F87C-D46C-F78CCB7A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8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4E7EE-D911-A60F-3FBD-204C747EF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D2B88-5D70-CC59-2B6C-1BA5F707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0F4A2-925C-BF9B-A430-3307CEE9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A64BA-D048-B3EC-E9EA-456512775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1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9A61B-9130-4066-16A1-4549897D5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2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89E13-45AD-0228-72CA-E01F2A007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85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EAFDF-751F-8C7C-9F24-BE44E1E4C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B7F9F-FD74-D325-8C12-E60C5F1A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13E63-0C2A-B971-A603-867D9B2C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F7BAE-6DDC-D799-2288-B43A44B13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49E0-B620-A1A7-B3FE-DE119459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9F823-557B-9CFD-7B99-52CB7FF2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1C4DC-C3C8-633C-DE6D-1674C2C9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B94F1-6007-7F1A-F7E0-CC6EC0AD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4FFD2-2E50-FE6F-5465-F2A3435C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71DB2-E59F-5A9C-4883-C3E551CA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6" ma:contentTypeDescription="Create a new document." ma:contentTypeScope="" ma:versionID="8dd54d2a689a82c8a47cf0dafb57dd51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e372f97ad433b0363f03c7a9a194b565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568AA0-F583-44A3-906D-DC240C2A7AB1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4790e13-f532-45ba-883a-ea4e13c1e09a"/>
    <ds:schemaRef ds:uri="http://purl.org/dc/terms/"/>
    <ds:schemaRef ds:uri="http://purl.org/dc/dcmitype/"/>
    <ds:schemaRef ds:uri="2bba036e-3261-42ff-ac2c-3ab430ee1e45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DD2CCC-53DA-4EC5-9559-424482E2CB53}"/>
</file>

<file path=customXml/itemProps3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15</cp:revision>
  <dcterms:created xsi:type="dcterms:W3CDTF">2022-03-08T17:50:39Z</dcterms:created>
  <dcterms:modified xsi:type="dcterms:W3CDTF">2026-02-04T09:55:12Z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