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9" r:id="rId4"/>
    <p:sldId id="268" r:id="rId5"/>
    <p:sldId id="267" r:id="rId6"/>
    <p:sldId id="266" r:id="rId7"/>
    <p:sldId id="265" r:id="rId8"/>
    <p:sldId id="259" r:id="rId9"/>
    <p:sldId id="264" r:id="rId10"/>
    <p:sldId id="263" r:id="rId11"/>
    <p:sldId id="262" r:id="rId12"/>
    <p:sldId id="261" r:id="rId13"/>
    <p:sldId id="26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1" y="6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31E4B-1737-4E7B-BFCC-9B32411B26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0018EB-9F7A-4EB8-8EDA-A5E6E88B17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8AA4C-7F49-4A22-8EC7-68E313BA2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4FE4D-14BA-4252-B2EF-9126708E1969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F6D280-D003-46AB-83C0-156C93CD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7FBF0-CEE1-4E38-930E-5A94450B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8B88-93FA-456C-86EE-A50F0585D5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836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B65E2-E614-4FEE-862C-3927B39CC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063640-9FFA-4FAA-A06F-A0F5659384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BA7E8C-DE55-4B68-9A16-380F6453B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4FE4D-14BA-4252-B2EF-9126708E1969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4DAE1F-D4E6-4196-B8C3-B2CA61FD8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330227-EACC-450B-84A6-9731AA2CC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8B88-93FA-456C-86EE-A50F0585D5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739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69A0F6-E208-4646-8CAA-4EC8B2A967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027B50-1CEC-43D2-AEDC-BC0D48962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E6C27-3F23-4780-A56F-6684DC8FA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4FE4D-14BA-4252-B2EF-9126708E1969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D421AE-80A6-4F45-8862-FB1EA8CD5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BC6B0F-A06A-4936-87AC-14AEDF420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8B88-93FA-456C-86EE-A50F0585D5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333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23942-E34B-4DB8-8391-75534C607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C7E0D-1F1B-40C4-A1C6-C93C56BB8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45392-7FE1-48D5-85D2-BB6BC5EA9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4FE4D-14BA-4252-B2EF-9126708E1969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562651-A988-4CE7-91E9-F0B096B59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3CC6F-EBB4-474D-8107-EF16FD268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8B88-93FA-456C-86EE-A50F0585D5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910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86E43-1379-4912-8A7F-BD1B95FC7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03B44B-CA64-4DEC-A5A9-C52D61F94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891FB8-4CA9-476F-B128-AFFE4D84E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4FE4D-14BA-4252-B2EF-9126708E1969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801A9-DC89-4E88-8DBB-031043270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5EE82-8ADE-44A4-8208-9EEA1831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8B88-93FA-456C-86EE-A50F0585D5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24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6F279-973B-48E7-AC2C-7C384622E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D59C1-7D77-4AD4-A972-E8F47807B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4EE4C-5686-43E7-8346-6300CC84C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84E244-033E-46D6-B681-C5B2C5915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4FE4D-14BA-4252-B2EF-9126708E1969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D98F0D-E264-4F1D-805F-D1913E137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BE4DB-7A0E-47AE-BEC8-E855A688D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8B88-93FA-456C-86EE-A50F0585D5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721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D0D4F-3257-4B7C-A90D-F71B74646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1A9603-DA08-4821-9978-A45B78C48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A99951-1211-46D0-AE73-22ADDD388D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CD7B59-9254-475E-9C99-54E828E6F6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60004D-3178-4CC6-B4A7-D431D2F1AE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A0DDC9-FE9F-4CBC-9F8B-39FCC322E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4FE4D-14BA-4252-B2EF-9126708E1969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B339B3-C998-47AD-8D04-C4767D203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D2EC46-5792-4379-AC42-C13A01C65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8B88-93FA-456C-86EE-A50F0585D5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966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C11E3-7DC4-4DC5-82BA-7FD85CCC7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F618EA-6BEF-4947-83E4-168CE0767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4FE4D-14BA-4252-B2EF-9126708E1969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948FFB-9F55-4AC8-AB32-ABED1686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553A87-E6B4-470C-AA55-801141710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8B88-93FA-456C-86EE-A50F0585D5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50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129BF5-5A28-4D91-84DE-A6B90DC48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4FE4D-14BA-4252-B2EF-9126708E1969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A4611E-B0B5-4963-8732-338F677AD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9CF534-7740-485D-89D7-D34C2B255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8B88-93FA-456C-86EE-A50F0585D5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786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110D8-8DD7-42B9-8D70-0DF13BF08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21FF6-5092-40FF-935A-473C119D8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603E95-799C-46E7-81E6-DF76D498A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83D92B-7AB6-4554-9C61-A8D8EB769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4FE4D-14BA-4252-B2EF-9126708E1969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1A619D-2C16-4941-9BA9-BA9F2228F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BE309E-EBD4-4F4C-8FCD-6C44731F3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8B88-93FA-456C-86EE-A50F0585D5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433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F4948-4EE0-414C-831F-CFAD4EA5A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7B5C96-DCE9-42B5-AEE8-3976729A1D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A076F7-6971-4ED3-9787-28B9119983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633E34-59C7-4932-9DC1-D326FF117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4FE4D-14BA-4252-B2EF-9126708E1969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DC1FE3-1FF8-46B5-B19C-9D7B4272C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56A6DC-DFE2-4477-A1B9-1DBACA605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28B88-93FA-456C-86EE-A50F0585D5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187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0A927B-2D32-41A5-BA89-6D7318DBF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8BBA4C-EB3A-4297-A274-BF9A13D68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497549-DFFD-4528-B190-9429FEC6F8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4FE4D-14BA-4252-B2EF-9126708E1969}" type="datetimeFigureOut">
              <a:rPr lang="en-GB" smtClean="0"/>
              <a:t>21/10/2021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62330-537C-4FEF-8F3B-887B0FEB31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B90BD-915D-4EE4-9900-2B275B1549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28B88-93FA-456C-86EE-A50F0585D5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56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E2222B-0FAB-4BFF-8A88-86C54F38A42F}"/>
              </a:ext>
            </a:extLst>
          </p:cNvPr>
          <p:cNvSpPr txBox="1"/>
          <p:nvPr/>
        </p:nvSpPr>
        <p:spPr>
          <a:xfrm>
            <a:off x="804673" y="3320859"/>
            <a:ext cx="4524973" cy="20763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>
                <a:latin typeface="+mj-lt"/>
                <a:ea typeface="+mj-ea"/>
                <a:cs typeface="+mj-cs"/>
              </a:rPr>
              <a:t>How Well Do You Know The Christmas Story?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404FE5-3320-48EB-8F2A-17E5C9786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37" r="30082" b="1"/>
          <a:stretch/>
        </p:blipFill>
        <p:spPr>
          <a:xfrm>
            <a:off x="6021086" y="544777"/>
            <a:ext cx="6170914" cy="6313225"/>
          </a:xfrm>
          <a:custGeom>
            <a:avLst/>
            <a:gdLst/>
            <a:ahLst/>
            <a:cxnLst/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594334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298FFC-D5BA-4DFB-80AC-A2CB2C4FFAE0}"/>
              </a:ext>
            </a:extLst>
          </p:cNvPr>
          <p:cNvSpPr txBox="1"/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>
                <a:latin typeface="+mj-lt"/>
                <a:ea typeface="+mj-ea"/>
                <a:cs typeface="+mj-cs"/>
              </a:rPr>
              <a:t>9. What animals were gathered around the manger?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0E2A9C-0D61-40CB-9652-DBE3D37EB3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79" r="9453" b="2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4326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6981EE-4EDB-4B38-863C-A0FB6AA103DE}"/>
              </a:ext>
            </a:extLst>
          </p:cNvPr>
          <p:cNvSpPr txBox="1"/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>
                <a:latin typeface="+mj-lt"/>
                <a:ea typeface="+mj-ea"/>
                <a:cs typeface="+mj-cs"/>
              </a:rPr>
              <a:t>10. How many wise men were there?</a:t>
            </a:r>
          </a:p>
        </p:txBody>
      </p:sp>
      <p:sp>
        <p:nvSpPr>
          <p:cNvPr id="12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66B71B-D8C4-4BCD-B789-C798A067E0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4" r="3" b="1975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589233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0900C4-3949-4AA1-9CC9-9067D9243745}"/>
              </a:ext>
            </a:extLst>
          </p:cNvPr>
          <p:cNvSpPr txBox="1"/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>
                <a:latin typeface="+mj-lt"/>
                <a:ea typeface="+mj-ea"/>
                <a:cs typeface="+mj-cs"/>
              </a:rPr>
              <a:t>11. How soon after Jesus’ birth did the wise men arrive?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B5582B-2DAF-4651-A85B-2AD35D4424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89" r="-1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772418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345E55-126C-44FC-AF25-11880610174B}"/>
              </a:ext>
            </a:extLst>
          </p:cNvPr>
          <p:cNvSpPr txBox="1"/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>
                <a:latin typeface="+mj-lt"/>
                <a:ea typeface="+mj-ea"/>
                <a:cs typeface="+mj-cs"/>
              </a:rPr>
              <a:t>12. How did the wise men travel?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C6CB01-E2DE-4F85-A69C-C9765C98EA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51" r="6049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021734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363029-9074-4467-BB30-0A2D33EBC429}"/>
              </a:ext>
            </a:extLst>
          </p:cNvPr>
          <p:cNvSpPr txBox="1"/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>
                <a:latin typeface="+mj-lt"/>
                <a:ea typeface="+mj-ea"/>
                <a:cs typeface="+mj-cs"/>
              </a:rPr>
              <a:t>1. Who told Mary she was pregnant?</a:t>
            </a:r>
          </a:p>
        </p:txBody>
      </p:sp>
      <p:sp>
        <p:nvSpPr>
          <p:cNvPr id="14" name="Freeform: Shape 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1695B0-3851-4F10-8EE4-5E713E55DC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415" r="1" b="40969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96500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1F2341-C4C7-410D-BD30-2809985B9967}"/>
              </a:ext>
            </a:extLst>
          </p:cNvPr>
          <p:cNvSpPr txBox="1"/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>
                <a:latin typeface="+mj-lt"/>
                <a:ea typeface="+mj-ea"/>
                <a:cs typeface="+mj-cs"/>
              </a:rPr>
              <a:t>2. Where did Mary and Joseph live?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949A90-843D-46C2-8A03-932B49AA63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75" r="-2" b="20412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129943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93744D-71FD-4DBD-9408-068DDD779231}"/>
              </a:ext>
            </a:extLst>
          </p:cNvPr>
          <p:cNvSpPr txBox="1"/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>
                <a:latin typeface="+mj-lt"/>
                <a:ea typeface="+mj-ea"/>
                <a:cs typeface="+mj-cs"/>
              </a:rPr>
              <a:t>3. What did Mary ride on the journey to Bethlehem?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AA8779-8E25-459B-AFD8-1D9F189BB1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69" r="-1" b="356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720995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97B157-17FB-4175-8750-8C4082D21128}"/>
              </a:ext>
            </a:extLst>
          </p:cNvPr>
          <p:cNvSpPr txBox="1"/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>
                <a:latin typeface="+mj-lt"/>
                <a:ea typeface="+mj-ea"/>
                <a:cs typeface="+mj-cs"/>
              </a:rPr>
              <a:t>4. Who went with Mary?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599DE2-941B-45A9-AF41-756F833006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8" b="2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310916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CA6511-F76D-4358-919C-81F9CD62024C}"/>
              </a:ext>
            </a:extLst>
          </p:cNvPr>
          <p:cNvSpPr txBox="1"/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>
                <a:latin typeface="+mj-lt"/>
                <a:ea typeface="+mj-ea"/>
                <a:cs typeface="+mj-cs"/>
              </a:rPr>
              <a:t>5. How soon after they reached Bethlehem was Jesus born?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E2C636-FC5C-4FE5-8605-5C3959F005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26" r="23526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489153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8F2EF2-C029-48D7-8C84-1003A7AA3042}"/>
              </a:ext>
            </a:extLst>
          </p:cNvPr>
          <p:cNvSpPr txBox="1"/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>
                <a:latin typeface="+mj-lt"/>
                <a:ea typeface="+mj-ea"/>
                <a:cs typeface="+mj-cs"/>
              </a:rPr>
              <a:t>6.  What was the weather like?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F384C0-AE29-4CAB-8A19-CDBB30E6E9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2" r="-2" b="-2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556444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52D575-3CCA-4B4D-B427-FE6D183BB239}"/>
              </a:ext>
            </a:extLst>
          </p:cNvPr>
          <p:cNvSpPr txBox="1"/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>
                <a:latin typeface="+mj-lt"/>
                <a:ea typeface="+mj-ea"/>
                <a:cs typeface="+mj-cs"/>
              </a:rPr>
              <a:t>7. What sort of building was Jesus born in?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98727F-8E9A-416E-B5E0-DCB8CD1439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135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2379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E26643-01EB-4166-95E6-99FC9D8B399B}"/>
              </a:ext>
            </a:extLst>
          </p:cNvPr>
          <p:cNvSpPr txBox="1"/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>
                <a:latin typeface="+mj-lt"/>
                <a:ea typeface="+mj-ea"/>
                <a:cs typeface="+mj-cs"/>
              </a:rPr>
              <a:t>8. What part did the innkeeper play in the story?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B59911-F3A0-46D0-847B-CB410E6430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777" b="6555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864210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1157</TotalTime>
  <Words>131</Words>
  <Application>Microsoft Office PowerPoint</Application>
  <PresentationFormat>Widescreen</PresentationFormat>
  <Paragraphs>13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Well Do We Know The Christmas Story?</dc:title>
  <dc:creator>Sammy Jordan</dc:creator>
  <cp:lastModifiedBy>Sammy Jordan</cp:lastModifiedBy>
  <cp:revision>3</cp:revision>
  <dcterms:created xsi:type="dcterms:W3CDTF">2021-10-21T16:18:48Z</dcterms:created>
  <dcterms:modified xsi:type="dcterms:W3CDTF">2021-10-22T11:36:22Z</dcterms:modified>
</cp:coreProperties>
</file>