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sldIdLst>
    <p:sldId id="273" r:id="rId5"/>
    <p:sldId id="264" r:id="rId6"/>
    <p:sldId id="277" r:id="rId7"/>
    <p:sldId id="270" r:id="rId8"/>
    <p:sldId id="278" r:id="rId9"/>
    <p:sldId id="271" r:id="rId10"/>
    <p:sldId id="279" r:id="rId11"/>
    <p:sldId id="272" r:id="rId12"/>
    <p:sldId id="280" r:id="rId13"/>
    <p:sldId id="274" r:id="rId14"/>
    <p:sldId id="281" r:id="rId15"/>
    <p:sldId id="276" r:id="rId16"/>
    <p:sldId id="287" r:id="rId17"/>
    <p:sldId id="286" r:id="rId18"/>
    <p:sldId id="285" r:id="rId19"/>
    <p:sldId id="284" r:id="rId20"/>
    <p:sldId id="283" r:id="rId21"/>
    <p:sldId id="282"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0"/>
    <p:restoredTop sz="95680"/>
  </p:normalViewPr>
  <p:slideViewPr>
    <p:cSldViewPr snapToGrid="0" snapToObjects="1">
      <p:cViewPr varScale="1">
        <p:scale>
          <a:sx n="115" d="100"/>
          <a:sy n="115" d="100"/>
        </p:scale>
        <p:origin x="67"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B5B013-4F43-7F4B-B8D7-600F75262715}"/>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C2BEF4EE-99DF-4A42-97BD-2B2A094D33E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25985997-2CDA-9742-8A2B-2115C0181A45}"/>
              </a:ext>
            </a:extLst>
          </p:cNvPr>
          <p:cNvSpPr>
            <a:spLocks noGrp="1"/>
          </p:cNvSpPr>
          <p:nvPr>
            <p:ph type="dt" sz="half" idx="10"/>
          </p:nvPr>
        </p:nvSpPr>
        <p:spPr/>
        <p:txBody>
          <a:bodyPr/>
          <a:lstStyle/>
          <a:p>
            <a:fld id="{4AD52329-851C-E842-94F9-FEFCB5D16290}" type="datetimeFigureOut">
              <a:rPr lang="en-US" smtClean="0"/>
              <a:t>9/21/2023</a:t>
            </a:fld>
            <a:endParaRPr lang="en-US"/>
          </a:p>
        </p:txBody>
      </p:sp>
      <p:sp>
        <p:nvSpPr>
          <p:cNvPr id="5" name="Footer Placeholder 4">
            <a:extLst>
              <a:ext uri="{FF2B5EF4-FFF2-40B4-BE49-F238E27FC236}">
                <a16:creationId xmlns:a16="http://schemas.microsoft.com/office/drawing/2014/main" id="{3A22D66E-4B6B-164B-94A1-AC83DF7A15A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CAB01B3-2460-5E45-82D7-96A47DEA7F2A}"/>
              </a:ext>
            </a:extLst>
          </p:cNvPr>
          <p:cNvSpPr>
            <a:spLocks noGrp="1"/>
          </p:cNvSpPr>
          <p:nvPr>
            <p:ph type="sldNum" sz="quarter" idx="12"/>
          </p:nvPr>
        </p:nvSpPr>
        <p:spPr/>
        <p:txBody>
          <a:bodyPr/>
          <a:lstStyle/>
          <a:p>
            <a:fld id="{8BFCB45D-7A55-4D49-A8B8-47DD2C65E3C7}" type="slidenum">
              <a:rPr lang="en-US" smtClean="0"/>
              <a:t>‹#›</a:t>
            </a:fld>
            <a:endParaRPr lang="en-US"/>
          </a:p>
        </p:txBody>
      </p:sp>
    </p:spTree>
    <p:extLst>
      <p:ext uri="{BB962C8B-B14F-4D97-AF65-F5344CB8AC3E}">
        <p14:creationId xmlns:p14="http://schemas.microsoft.com/office/powerpoint/2010/main" val="8974191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459427-AD3A-474A-8F3D-86A643FCE7EB}"/>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E0A7E32B-DC58-D84D-96A8-1502EE129F37}"/>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3AF2C394-6CD4-EB47-811E-00258BBC5625}"/>
              </a:ext>
            </a:extLst>
          </p:cNvPr>
          <p:cNvSpPr>
            <a:spLocks noGrp="1"/>
          </p:cNvSpPr>
          <p:nvPr>
            <p:ph type="dt" sz="half" idx="10"/>
          </p:nvPr>
        </p:nvSpPr>
        <p:spPr/>
        <p:txBody>
          <a:bodyPr/>
          <a:lstStyle/>
          <a:p>
            <a:fld id="{4AD52329-851C-E842-94F9-FEFCB5D16290}" type="datetimeFigureOut">
              <a:rPr lang="en-US" smtClean="0"/>
              <a:t>9/21/2023</a:t>
            </a:fld>
            <a:endParaRPr lang="en-US"/>
          </a:p>
        </p:txBody>
      </p:sp>
      <p:sp>
        <p:nvSpPr>
          <p:cNvPr id="5" name="Footer Placeholder 4">
            <a:extLst>
              <a:ext uri="{FF2B5EF4-FFF2-40B4-BE49-F238E27FC236}">
                <a16:creationId xmlns:a16="http://schemas.microsoft.com/office/drawing/2014/main" id="{4A114D0B-2AFD-A542-ADB9-17EB775F1B8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282D0C7-0209-6243-971A-26DD310B75AC}"/>
              </a:ext>
            </a:extLst>
          </p:cNvPr>
          <p:cNvSpPr>
            <a:spLocks noGrp="1"/>
          </p:cNvSpPr>
          <p:nvPr>
            <p:ph type="sldNum" sz="quarter" idx="12"/>
          </p:nvPr>
        </p:nvSpPr>
        <p:spPr/>
        <p:txBody>
          <a:bodyPr/>
          <a:lstStyle/>
          <a:p>
            <a:fld id="{8BFCB45D-7A55-4D49-A8B8-47DD2C65E3C7}" type="slidenum">
              <a:rPr lang="en-US" smtClean="0"/>
              <a:t>‹#›</a:t>
            </a:fld>
            <a:endParaRPr lang="en-US"/>
          </a:p>
        </p:txBody>
      </p:sp>
    </p:spTree>
    <p:extLst>
      <p:ext uri="{BB962C8B-B14F-4D97-AF65-F5344CB8AC3E}">
        <p14:creationId xmlns:p14="http://schemas.microsoft.com/office/powerpoint/2010/main" val="32656883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77071A4-7B0E-3F41-B549-1752A8101F2A}"/>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2E21119B-D5FC-4348-9A88-0F1C94220D83}"/>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576C88B7-DEE1-0045-8762-4C953BB70D9D}"/>
              </a:ext>
            </a:extLst>
          </p:cNvPr>
          <p:cNvSpPr>
            <a:spLocks noGrp="1"/>
          </p:cNvSpPr>
          <p:nvPr>
            <p:ph type="dt" sz="half" idx="10"/>
          </p:nvPr>
        </p:nvSpPr>
        <p:spPr/>
        <p:txBody>
          <a:bodyPr/>
          <a:lstStyle/>
          <a:p>
            <a:fld id="{4AD52329-851C-E842-94F9-FEFCB5D16290}" type="datetimeFigureOut">
              <a:rPr lang="en-US" smtClean="0"/>
              <a:t>9/21/2023</a:t>
            </a:fld>
            <a:endParaRPr lang="en-US"/>
          </a:p>
        </p:txBody>
      </p:sp>
      <p:sp>
        <p:nvSpPr>
          <p:cNvPr id="5" name="Footer Placeholder 4">
            <a:extLst>
              <a:ext uri="{FF2B5EF4-FFF2-40B4-BE49-F238E27FC236}">
                <a16:creationId xmlns:a16="http://schemas.microsoft.com/office/drawing/2014/main" id="{0964AE05-7541-6841-9514-41F8036AA56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D923798-EFB5-0449-A77A-A3A0480E2AE1}"/>
              </a:ext>
            </a:extLst>
          </p:cNvPr>
          <p:cNvSpPr>
            <a:spLocks noGrp="1"/>
          </p:cNvSpPr>
          <p:nvPr>
            <p:ph type="sldNum" sz="quarter" idx="12"/>
          </p:nvPr>
        </p:nvSpPr>
        <p:spPr/>
        <p:txBody>
          <a:bodyPr/>
          <a:lstStyle/>
          <a:p>
            <a:fld id="{8BFCB45D-7A55-4D49-A8B8-47DD2C65E3C7}" type="slidenum">
              <a:rPr lang="en-US" smtClean="0"/>
              <a:t>‹#›</a:t>
            </a:fld>
            <a:endParaRPr lang="en-US"/>
          </a:p>
        </p:txBody>
      </p:sp>
    </p:spTree>
    <p:extLst>
      <p:ext uri="{BB962C8B-B14F-4D97-AF65-F5344CB8AC3E}">
        <p14:creationId xmlns:p14="http://schemas.microsoft.com/office/powerpoint/2010/main" val="321593449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3" name="Rounded Rectangle 4">
            <a:extLst>
              <a:ext uri="{FF2B5EF4-FFF2-40B4-BE49-F238E27FC236}">
                <a16:creationId xmlns:a16="http://schemas.microsoft.com/office/drawing/2014/main" id="{D71BF3ED-A52C-FA4A-B612-B936D91D8F60}"/>
              </a:ext>
            </a:extLst>
          </p:cNvPr>
          <p:cNvSpPr/>
          <p:nvPr userDrawn="1"/>
        </p:nvSpPr>
        <p:spPr bwMode="auto">
          <a:xfrm>
            <a:off x="609601" y="438150"/>
            <a:ext cx="10960100" cy="5957888"/>
          </a:xfrm>
          <a:prstGeom prst="roundRect">
            <a:avLst>
              <a:gd name="adj" fmla="val 2649"/>
            </a:avLst>
          </a:prstGeom>
          <a:solidFill>
            <a:schemeClr val="bg1">
              <a:alpha val="90000"/>
            </a:schemeClr>
          </a:solidFill>
          <a:ln w="25400"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GB" sz="1350" dirty="0"/>
              <a:t> </a:t>
            </a:r>
          </a:p>
        </p:txBody>
      </p:sp>
      <p:sp>
        <p:nvSpPr>
          <p:cNvPr id="8" name="Title 5"/>
          <p:cNvSpPr>
            <a:spLocks noGrp="1"/>
          </p:cNvSpPr>
          <p:nvPr>
            <p:ph type="title"/>
          </p:nvPr>
        </p:nvSpPr>
        <p:spPr>
          <a:xfrm>
            <a:off x="609598" y="478895"/>
            <a:ext cx="10960100" cy="994306"/>
          </a:xfrm>
        </p:spPr>
        <p:txBody>
          <a:bodyPr>
            <a:noAutofit/>
          </a:bodyPr>
          <a:lstStyle>
            <a:lvl1pPr>
              <a:defRPr>
                <a:latin typeface="Twinkl SemiBold" pitchFamily="2" charset="0"/>
              </a:defRPr>
            </a:lvl1pPr>
          </a:lstStyle>
          <a:p>
            <a:endParaRPr lang="en-GB" dirty="0"/>
          </a:p>
        </p:txBody>
      </p:sp>
    </p:spTree>
    <p:extLst>
      <p:ext uri="{BB962C8B-B14F-4D97-AF65-F5344CB8AC3E}">
        <p14:creationId xmlns:p14="http://schemas.microsoft.com/office/powerpoint/2010/main" val="1419875178"/>
      </p:ext>
    </p:extLst>
  </p:cSld>
  <p:clrMapOvr>
    <a:masterClrMapping/>
  </p:clrMapOvr>
  <p:transition spd="slow">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3" name="Rounded Rectangle 4">
            <a:extLst>
              <a:ext uri="{FF2B5EF4-FFF2-40B4-BE49-F238E27FC236}">
                <a16:creationId xmlns:a16="http://schemas.microsoft.com/office/drawing/2014/main" id="{D71BF3ED-A52C-FA4A-B612-B936D91D8F60}"/>
              </a:ext>
            </a:extLst>
          </p:cNvPr>
          <p:cNvSpPr/>
          <p:nvPr userDrawn="1"/>
        </p:nvSpPr>
        <p:spPr bwMode="auto">
          <a:xfrm>
            <a:off x="609601" y="438150"/>
            <a:ext cx="10960100" cy="5957888"/>
          </a:xfrm>
          <a:prstGeom prst="roundRect">
            <a:avLst>
              <a:gd name="adj" fmla="val 2649"/>
            </a:avLst>
          </a:prstGeom>
          <a:solidFill>
            <a:schemeClr val="bg1">
              <a:alpha val="90000"/>
            </a:schemeClr>
          </a:solidFill>
          <a:ln w="25400"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GB" sz="1350" dirty="0"/>
              <a:t> </a:t>
            </a:r>
          </a:p>
        </p:txBody>
      </p:sp>
      <p:sp>
        <p:nvSpPr>
          <p:cNvPr id="8" name="Title 5"/>
          <p:cNvSpPr>
            <a:spLocks noGrp="1"/>
          </p:cNvSpPr>
          <p:nvPr>
            <p:ph type="title"/>
          </p:nvPr>
        </p:nvSpPr>
        <p:spPr>
          <a:xfrm>
            <a:off x="609598" y="478895"/>
            <a:ext cx="10960100" cy="994306"/>
          </a:xfrm>
        </p:spPr>
        <p:txBody>
          <a:bodyPr>
            <a:noAutofit/>
          </a:bodyPr>
          <a:lstStyle>
            <a:lvl1pPr>
              <a:defRPr>
                <a:latin typeface="Twinkl SemiBold" pitchFamily="2" charset="0"/>
              </a:defRPr>
            </a:lvl1pPr>
          </a:lstStyle>
          <a:p>
            <a:endParaRPr lang="en-GB" dirty="0"/>
          </a:p>
        </p:txBody>
      </p:sp>
    </p:spTree>
    <p:extLst>
      <p:ext uri="{BB962C8B-B14F-4D97-AF65-F5344CB8AC3E}">
        <p14:creationId xmlns:p14="http://schemas.microsoft.com/office/powerpoint/2010/main" val="3834324168"/>
      </p:ext>
    </p:extLst>
  </p:cSld>
  <p:clrMapOvr>
    <a:masterClrMapping/>
  </p:clrMapOvr>
  <p:transition spd="slow">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sp>
        <p:nvSpPr>
          <p:cNvPr id="3" name="Rounded Rectangle 4">
            <a:extLst>
              <a:ext uri="{FF2B5EF4-FFF2-40B4-BE49-F238E27FC236}">
                <a16:creationId xmlns:a16="http://schemas.microsoft.com/office/drawing/2014/main" id="{D71BF3ED-A52C-FA4A-B612-B936D91D8F60}"/>
              </a:ext>
            </a:extLst>
          </p:cNvPr>
          <p:cNvSpPr/>
          <p:nvPr userDrawn="1"/>
        </p:nvSpPr>
        <p:spPr bwMode="auto">
          <a:xfrm>
            <a:off x="609601" y="438150"/>
            <a:ext cx="10960100" cy="5957888"/>
          </a:xfrm>
          <a:prstGeom prst="roundRect">
            <a:avLst>
              <a:gd name="adj" fmla="val 2649"/>
            </a:avLst>
          </a:prstGeom>
          <a:solidFill>
            <a:schemeClr val="bg1">
              <a:alpha val="90000"/>
            </a:schemeClr>
          </a:solidFill>
          <a:ln w="25400"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GB" sz="1350" dirty="0"/>
              <a:t> </a:t>
            </a:r>
          </a:p>
        </p:txBody>
      </p:sp>
      <p:sp>
        <p:nvSpPr>
          <p:cNvPr id="8" name="Title 5"/>
          <p:cNvSpPr>
            <a:spLocks noGrp="1"/>
          </p:cNvSpPr>
          <p:nvPr>
            <p:ph type="title"/>
          </p:nvPr>
        </p:nvSpPr>
        <p:spPr>
          <a:xfrm>
            <a:off x="609598" y="478895"/>
            <a:ext cx="10960100" cy="994306"/>
          </a:xfrm>
        </p:spPr>
        <p:txBody>
          <a:bodyPr>
            <a:noAutofit/>
          </a:bodyPr>
          <a:lstStyle>
            <a:lvl1pPr>
              <a:defRPr>
                <a:latin typeface="Twinkl SemiBold" pitchFamily="2" charset="0"/>
              </a:defRPr>
            </a:lvl1pPr>
          </a:lstStyle>
          <a:p>
            <a:endParaRPr lang="en-GB" dirty="0"/>
          </a:p>
        </p:txBody>
      </p:sp>
    </p:spTree>
    <p:extLst>
      <p:ext uri="{BB962C8B-B14F-4D97-AF65-F5344CB8AC3E}">
        <p14:creationId xmlns:p14="http://schemas.microsoft.com/office/powerpoint/2010/main" val="4188120847"/>
      </p:ext>
    </p:extLst>
  </p:cSld>
  <p:clrMapOvr>
    <a:masterClrMapping/>
  </p:clrMapOvr>
  <p:transition spd="slow">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4_Title and Content">
    <p:spTree>
      <p:nvGrpSpPr>
        <p:cNvPr id="1" name=""/>
        <p:cNvGrpSpPr/>
        <p:nvPr/>
      </p:nvGrpSpPr>
      <p:grpSpPr>
        <a:xfrm>
          <a:off x="0" y="0"/>
          <a:ext cx="0" cy="0"/>
          <a:chOff x="0" y="0"/>
          <a:chExt cx="0" cy="0"/>
        </a:xfrm>
      </p:grpSpPr>
      <p:sp>
        <p:nvSpPr>
          <p:cNvPr id="3" name="Rounded Rectangle 4">
            <a:extLst>
              <a:ext uri="{FF2B5EF4-FFF2-40B4-BE49-F238E27FC236}">
                <a16:creationId xmlns:a16="http://schemas.microsoft.com/office/drawing/2014/main" id="{D71BF3ED-A52C-FA4A-B612-B936D91D8F60}"/>
              </a:ext>
            </a:extLst>
          </p:cNvPr>
          <p:cNvSpPr/>
          <p:nvPr userDrawn="1"/>
        </p:nvSpPr>
        <p:spPr bwMode="auto">
          <a:xfrm>
            <a:off x="609601" y="438150"/>
            <a:ext cx="10960100" cy="5957888"/>
          </a:xfrm>
          <a:prstGeom prst="roundRect">
            <a:avLst>
              <a:gd name="adj" fmla="val 2649"/>
            </a:avLst>
          </a:prstGeom>
          <a:solidFill>
            <a:schemeClr val="bg1">
              <a:alpha val="90000"/>
            </a:schemeClr>
          </a:solidFill>
          <a:ln w="25400"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GB" sz="1350" dirty="0"/>
              <a:t> </a:t>
            </a:r>
          </a:p>
        </p:txBody>
      </p:sp>
      <p:sp>
        <p:nvSpPr>
          <p:cNvPr id="8" name="Title 5"/>
          <p:cNvSpPr>
            <a:spLocks noGrp="1"/>
          </p:cNvSpPr>
          <p:nvPr>
            <p:ph type="title"/>
          </p:nvPr>
        </p:nvSpPr>
        <p:spPr>
          <a:xfrm>
            <a:off x="609598" y="478895"/>
            <a:ext cx="10960100" cy="994306"/>
          </a:xfrm>
        </p:spPr>
        <p:txBody>
          <a:bodyPr>
            <a:noAutofit/>
          </a:bodyPr>
          <a:lstStyle>
            <a:lvl1pPr>
              <a:defRPr>
                <a:latin typeface="Twinkl SemiBold" pitchFamily="2" charset="0"/>
              </a:defRPr>
            </a:lvl1pPr>
          </a:lstStyle>
          <a:p>
            <a:endParaRPr lang="en-GB" dirty="0"/>
          </a:p>
        </p:txBody>
      </p:sp>
    </p:spTree>
    <p:extLst>
      <p:ext uri="{BB962C8B-B14F-4D97-AF65-F5344CB8AC3E}">
        <p14:creationId xmlns:p14="http://schemas.microsoft.com/office/powerpoint/2010/main" val="4033340270"/>
      </p:ext>
    </p:extLst>
  </p:cSld>
  <p:clrMapOvr>
    <a:masterClrMapping/>
  </p:clrMapOvr>
  <p:transition spd="slow">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5_Title and Content">
    <p:spTree>
      <p:nvGrpSpPr>
        <p:cNvPr id="1" name=""/>
        <p:cNvGrpSpPr/>
        <p:nvPr/>
      </p:nvGrpSpPr>
      <p:grpSpPr>
        <a:xfrm>
          <a:off x="0" y="0"/>
          <a:ext cx="0" cy="0"/>
          <a:chOff x="0" y="0"/>
          <a:chExt cx="0" cy="0"/>
        </a:xfrm>
      </p:grpSpPr>
      <p:sp>
        <p:nvSpPr>
          <p:cNvPr id="3" name="Rounded Rectangle 4">
            <a:extLst>
              <a:ext uri="{FF2B5EF4-FFF2-40B4-BE49-F238E27FC236}">
                <a16:creationId xmlns:a16="http://schemas.microsoft.com/office/drawing/2014/main" id="{D71BF3ED-A52C-FA4A-B612-B936D91D8F60}"/>
              </a:ext>
            </a:extLst>
          </p:cNvPr>
          <p:cNvSpPr/>
          <p:nvPr userDrawn="1"/>
        </p:nvSpPr>
        <p:spPr bwMode="auto">
          <a:xfrm>
            <a:off x="609601" y="438150"/>
            <a:ext cx="10960100" cy="5957888"/>
          </a:xfrm>
          <a:prstGeom prst="roundRect">
            <a:avLst>
              <a:gd name="adj" fmla="val 2649"/>
            </a:avLst>
          </a:prstGeom>
          <a:solidFill>
            <a:schemeClr val="bg1">
              <a:alpha val="90000"/>
            </a:schemeClr>
          </a:solidFill>
          <a:ln w="25400"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GB" sz="1350" dirty="0"/>
              <a:t> </a:t>
            </a:r>
          </a:p>
        </p:txBody>
      </p:sp>
      <p:sp>
        <p:nvSpPr>
          <p:cNvPr id="8" name="Title 5"/>
          <p:cNvSpPr>
            <a:spLocks noGrp="1"/>
          </p:cNvSpPr>
          <p:nvPr>
            <p:ph type="title"/>
          </p:nvPr>
        </p:nvSpPr>
        <p:spPr>
          <a:xfrm>
            <a:off x="609598" y="478895"/>
            <a:ext cx="10960100" cy="994306"/>
          </a:xfrm>
        </p:spPr>
        <p:txBody>
          <a:bodyPr>
            <a:noAutofit/>
          </a:bodyPr>
          <a:lstStyle>
            <a:lvl1pPr>
              <a:defRPr>
                <a:latin typeface="Twinkl SemiBold" pitchFamily="2" charset="0"/>
              </a:defRPr>
            </a:lvl1pPr>
          </a:lstStyle>
          <a:p>
            <a:endParaRPr lang="en-GB" dirty="0"/>
          </a:p>
        </p:txBody>
      </p:sp>
    </p:spTree>
    <p:extLst>
      <p:ext uri="{BB962C8B-B14F-4D97-AF65-F5344CB8AC3E}">
        <p14:creationId xmlns:p14="http://schemas.microsoft.com/office/powerpoint/2010/main" val="2711881647"/>
      </p:ext>
    </p:extLst>
  </p:cSld>
  <p:clrMapOvr>
    <a:masterClrMapping/>
  </p:clrMapOvr>
  <p:transition spd="slow">
    <p:fad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6_Title and Content">
    <p:spTree>
      <p:nvGrpSpPr>
        <p:cNvPr id="1" name=""/>
        <p:cNvGrpSpPr/>
        <p:nvPr/>
      </p:nvGrpSpPr>
      <p:grpSpPr>
        <a:xfrm>
          <a:off x="0" y="0"/>
          <a:ext cx="0" cy="0"/>
          <a:chOff x="0" y="0"/>
          <a:chExt cx="0" cy="0"/>
        </a:xfrm>
      </p:grpSpPr>
      <p:sp>
        <p:nvSpPr>
          <p:cNvPr id="3" name="Rounded Rectangle 4">
            <a:extLst>
              <a:ext uri="{FF2B5EF4-FFF2-40B4-BE49-F238E27FC236}">
                <a16:creationId xmlns:a16="http://schemas.microsoft.com/office/drawing/2014/main" id="{D71BF3ED-A52C-FA4A-B612-B936D91D8F60}"/>
              </a:ext>
            </a:extLst>
          </p:cNvPr>
          <p:cNvSpPr/>
          <p:nvPr userDrawn="1"/>
        </p:nvSpPr>
        <p:spPr bwMode="auto">
          <a:xfrm>
            <a:off x="609601" y="438150"/>
            <a:ext cx="10960100" cy="5957888"/>
          </a:xfrm>
          <a:prstGeom prst="roundRect">
            <a:avLst>
              <a:gd name="adj" fmla="val 2649"/>
            </a:avLst>
          </a:prstGeom>
          <a:solidFill>
            <a:schemeClr val="bg1">
              <a:alpha val="90000"/>
            </a:schemeClr>
          </a:solidFill>
          <a:ln w="25400"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GB" sz="1350" dirty="0"/>
              <a:t> </a:t>
            </a:r>
          </a:p>
        </p:txBody>
      </p:sp>
      <p:sp>
        <p:nvSpPr>
          <p:cNvPr id="8" name="Title 5"/>
          <p:cNvSpPr>
            <a:spLocks noGrp="1"/>
          </p:cNvSpPr>
          <p:nvPr>
            <p:ph type="title"/>
          </p:nvPr>
        </p:nvSpPr>
        <p:spPr>
          <a:xfrm>
            <a:off x="609598" y="478895"/>
            <a:ext cx="10960100" cy="994306"/>
          </a:xfrm>
        </p:spPr>
        <p:txBody>
          <a:bodyPr>
            <a:noAutofit/>
          </a:bodyPr>
          <a:lstStyle>
            <a:lvl1pPr>
              <a:defRPr>
                <a:latin typeface="Twinkl SemiBold" pitchFamily="2" charset="0"/>
              </a:defRPr>
            </a:lvl1pPr>
          </a:lstStyle>
          <a:p>
            <a:endParaRPr lang="en-GB" dirty="0"/>
          </a:p>
        </p:txBody>
      </p:sp>
    </p:spTree>
    <p:extLst>
      <p:ext uri="{BB962C8B-B14F-4D97-AF65-F5344CB8AC3E}">
        <p14:creationId xmlns:p14="http://schemas.microsoft.com/office/powerpoint/2010/main" val="3356375991"/>
      </p:ext>
    </p:extLst>
  </p:cSld>
  <p:clrMapOvr>
    <a:masterClrMapping/>
  </p:clrMapOvr>
  <p:transition spd="slow">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41E1EA-E6B3-1A49-8ABD-54C14E5BFF7B}"/>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963DEADE-0C1F-5444-995F-C5B5FB2FABC3}"/>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86EF9814-1495-BF47-814A-C4772CB5D1FC}"/>
              </a:ext>
            </a:extLst>
          </p:cNvPr>
          <p:cNvSpPr>
            <a:spLocks noGrp="1"/>
          </p:cNvSpPr>
          <p:nvPr>
            <p:ph type="dt" sz="half" idx="10"/>
          </p:nvPr>
        </p:nvSpPr>
        <p:spPr/>
        <p:txBody>
          <a:bodyPr/>
          <a:lstStyle/>
          <a:p>
            <a:fld id="{4AD52329-851C-E842-94F9-FEFCB5D16290}" type="datetimeFigureOut">
              <a:rPr lang="en-US" smtClean="0"/>
              <a:t>9/21/2023</a:t>
            </a:fld>
            <a:endParaRPr lang="en-US"/>
          </a:p>
        </p:txBody>
      </p:sp>
      <p:sp>
        <p:nvSpPr>
          <p:cNvPr id="5" name="Footer Placeholder 4">
            <a:extLst>
              <a:ext uri="{FF2B5EF4-FFF2-40B4-BE49-F238E27FC236}">
                <a16:creationId xmlns:a16="http://schemas.microsoft.com/office/drawing/2014/main" id="{9439F207-849A-AA4B-B3DE-2AE818849DF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4989C77-EF67-F141-A86E-5E32F38BBE12}"/>
              </a:ext>
            </a:extLst>
          </p:cNvPr>
          <p:cNvSpPr>
            <a:spLocks noGrp="1"/>
          </p:cNvSpPr>
          <p:nvPr>
            <p:ph type="sldNum" sz="quarter" idx="12"/>
          </p:nvPr>
        </p:nvSpPr>
        <p:spPr/>
        <p:txBody>
          <a:bodyPr/>
          <a:lstStyle/>
          <a:p>
            <a:fld id="{8BFCB45D-7A55-4D49-A8B8-47DD2C65E3C7}" type="slidenum">
              <a:rPr lang="en-US" smtClean="0"/>
              <a:t>‹#›</a:t>
            </a:fld>
            <a:endParaRPr lang="en-US"/>
          </a:p>
        </p:txBody>
      </p:sp>
    </p:spTree>
    <p:extLst>
      <p:ext uri="{BB962C8B-B14F-4D97-AF65-F5344CB8AC3E}">
        <p14:creationId xmlns:p14="http://schemas.microsoft.com/office/powerpoint/2010/main" val="22077660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0A19D1-8CDE-C64F-B7F4-296874FE0EFD}"/>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77D29A8E-A0AF-0A4D-85C2-BBCD4634AED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2ECEE6B0-1A73-A948-A606-1D4A0CC0624D}"/>
              </a:ext>
            </a:extLst>
          </p:cNvPr>
          <p:cNvSpPr>
            <a:spLocks noGrp="1"/>
          </p:cNvSpPr>
          <p:nvPr>
            <p:ph type="dt" sz="half" idx="10"/>
          </p:nvPr>
        </p:nvSpPr>
        <p:spPr/>
        <p:txBody>
          <a:bodyPr/>
          <a:lstStyle/>
          <a:p>
            <a:fld id="{4AD52329-851C-E842-94F9-FEFCB5D16290}" type="datetimeFigureOut">
              <a:rPr lang="en-US" smtClean="0"/>
              <a:t>9/21/2023</a:t>
            </a:fld>
            <a:endParaRPr lang="en-US"/>
          </a:p>
        </p:txBody>
      </p:sp>
      <p:sp>
        <p:nvSpPr>
          <p:cNvPr id="5" name="Footer Placeholder 4">
            <a:extLst>
              <a:ext uri="{FF2B5EF4-FFF2-40B4-BE49-F238E27FC236}">
                <a16:creationId xmlns:a16="http://schemas.microsoft.com/office/drawing/2014/main" id="{C908D864-6949-6C4F-A7D9-44B6281BC8C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2D32078-6D22-C94F-AB6D-5E72E7E106B5}"/>
              </a:ext>
            </a:extLst>
          </p:cNvPr>
          <p:cNvSpPr>
            <a:spLocks noGrp="1"/>
          </p:cNvSpPr>
          <p:nvPr>
            <p:ph type="sldNum" sz="quarter" idx="12"/>
          </p:nvPr>
        </p:nvSpPr>
        <p:spPr/>
        <p:txBody>
          <a:bodyPr/>
          <a:lstStyle/>
          <a:p>
            <a:fld id="{8BFCB45D-7A55-4D49-A8B8-47DD2C65E3C7}" type="slidenum">
              <a:rPr lang="en-US" smtClean="0"/>
              <a:t>‹#›</a:t>
            </a:fld>
            <a:endParaRPr lang="en-US"/>
          </a:p>
        </p:txBody>
      </p:sp>
    </p:spTree>
    <p:extLst>
      <p:ext uri="{BB962C8B-B14F-4D97-AF65-F5344CB8AC3E}">
        <p14:creationId xmlns:p14="http://schemas.microsoft.com/office/powerpoint/2010/main" val="22805319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71BF77-8D5E-6040-85B3-A0DBAB43E1C4}"/>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4CC87A6C-71DB-034D-AF8C-DF78CD215E0E}"/>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3EF57B8B-643D-EB42-9008-D6F764AD59A7}"/>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10506AEA-76BA-9F4F-BA25-65830D9260CA}"/>
              </a:ext>
            </a:extLst>
          </p:cNvPr>
          <p:cNvSpPr>
            <a:spLocks noGrp="1"/>
          </p:cNvSpPr>
          <p:nvPr>
            <p:ph type="dt" sz="half" idx="10"/>
          </p:nvPr>
        </p:nvSpPr>
        <p:spPr/>
        <p:txBody>
          <a:bodyPr/>
          <a:lstStyle/>
          <a:p>
            <a:fld id="{4AD52329-851C-E842-94F9-FEFCB5D16290}" type="datetimeFigureOut">
              <a:rPr lang="en-US" smtClean="0"/>
              <a:t>9/21/2023</a:t>
            </a:fld>
            <a:endParaRPr lang="en-US"/>
          </a:p>
        </p:txBody>
      </p:sp>
      <p:sp>
        <p:nvSpPr>
          <p:cNvPr id="6" name="Footer Placeholder 5">
            <a:extLst>
              <a:ext uri="{FF2B5EF4-FFF2-40B4-BE49-F238E27FC236}">
                <a16:creationId xmlns:a16="http://schemas.microsoft.com/office/drawing/2014/main" id="{F55A85F9-7828-A14C-A9FD-41BCC999777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E60BA7B-6537-A345-A6AF-DB3C17248C5D}"/>
              </a:ext>
            </a:extLst>
          </p:cNvPr>
          <p:cNvSpPr>
            <a:spLocks noGrp="1"/>
          </p:cNvSpPr>
          <p:nvPr>
            <p:ph type="sldNum" sz="quarter" idx="12"/>
          </p:nvPr>
        </p:nvSpPr>
        <p:spPr/>
        <p:txBody>
          <a:bodyPr/>
          <a:lstStyle/>
          <a:p>
            <a:fld id="{8BFCB45D-7A55-4D49-A8B8-47DD2C65E3C7}" type="slidenum">
              <a:rPr lang="en-US" smtClean="0"/>
              <a:t>‹#›</a:t>
            </a:fld>
            <a:endParaRPr lang="en-US"/>
          </a:p>
        </p:txBody>
      </p:sp>
    </p:spTree>
    <p:extLst>
      <p:ext uri="{BB962C8B-B14F-4D97-AF65-F5344CB8AC3E}">
        <p14:creationId xmlns:p14="http://schemas.microsoft.com/office/powerpoint/2010/main" val="31406826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373D9C-4B46-2A47-81D7-EB077DF89833}"/>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6B936A09-8BD5-AF41-824C-FC1AF9F54C9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A75C0E5F-F28F-3345-813F-3D289E60B042}"/>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DA0C283A-3758-9F46-A83E-8EF87E8B416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85158474-18C0-FB48-909D-BCDB65BF55E0}"/>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6B1D9BDF-A6A9-9049-B951-4802463A2555}"/>
              </a:ext>
            </a:extLst>
          </p:cNvPr>
          <p:cNvSpPr>
            <a:spLocks noGrp="1"/>
          </p:cNvSpPr>
          <p:nvPr>
            <p:ph type="dt" sz="half" idx="10"/>
          </p:nvPr>
        </p:nvSpPr>
        <p:spPr/>
        <p:txBody>
          <a:bodyPr/>
          <a:lstStyle/>
          <a:p>
            <a:fld id="{4AD52329-851C-E842-94F9-FEFCB5D16290}" type="datetimeFigureOut">
              <a:rPr lang="en-US" smtClean="0"/>
              <a:t>9/21/2023</a:t>
            </a:fld>
            <a:endParaRPr lang="en-US"/>
          </a:p>
        </p:txBody>
      </p:sp>
      <p:sp>
        <p:nvSpPr>
          <p:cNvPr id="8" name="Footer Placeholder 7">
            <a:extLst>
              <a:ext uri="{FF2B5EF4-FFF2-40B4-BE49-F238E27FC236}">
                <a16:creationId xmlns:a16="http://schemas.microsoft.com/office/drawing/2014/main" id="{8FB3B471-25DA-4843-BFFC-8B8F2ACC9BF3}"/>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6E839FE-BAD5-2F4A-93E7-0A3762A271DA}"/>
              </a:ext>
            </a:extLst>
          </p:cNvPr>
          <p:cNvSpPr>
            <a:spLocks noGrp="1"/>
          </p:cNvSpPr>
          <p:nvPr>
            <p:ph type="sldNum" sz="quarter" idx="12"/>
          </p:nvPr>
        </p:nvSpPr>
        <p:spPr/>
        <p:txBody>
          <a:bodyPr/>
          <a:lstStyle/>
          <a:p>
            <a:fld id="{8BFCB45D-7A55-4D49-A8B8-47DD2C65E3C7}" type="slidenum">
              <a:rPr lang="en-US" smtClean="0"/>
              <a:t>‹#›</a:t>
            </a:fld>
            <a:endParaRPr lang="en-US"/>
          </a:p>
        </p:txBody>
      </p:sp>
    </p:spTree>
    <p:extLst>
      <p:ext uri="{BB962C8B-B14F-4D97-AF65-F5344CB8AC3E}">
        <p14:creationId xmlns:p14="http://schemas.microsoft.com/office/powerpoint/2010/main" val="17487931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3826B0-87A6-134A-AC5E-4036AD67DEEE}"/>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4B49ED05-4797-8C4C-BA12-A9FE7CFB97A4}"/>
              </a:ext>
            </a:extLst>
          </p:cNvPr>
          <p:cNvSpPr>
            <a:spLocks noGrp="1"/>
          </p:cNvSpPr>
          <p:nvPr>
            <p:ph type="dt" sz="half" idx="10"/>
          </p:nvPr>
        </p:nvSpPr>
        <p:spPr/>
        <p:txBody>
          <a:bodyPr/>
          <a:lstStyle/>
          <a:p>
            <a:fld id="{4AD52329-851C-E842-94F9-FEFCB5D16290}" type="datetimeFigureOut">
              <a:rPr lang="en-US" smtClean="0"/>
              <a:t>9/21/2023</a:t>
            </a:fld>
            <a:endParaRPr lang="en-US"/>
          </a:p>
        </p:txBody>
      </p:sp>
      <p:sp>
        <p:nvSpPr>
          <p:cNvPr id="4" name="Footer Placeholder 3">
            <a:extLst>
              <a:ext uri="{FF2B5EF4-FFF2-40B4-BE49-F238E27FC236}">
                <a16:creationId xmlns:a16="http://schemas.microsoft.com/office/drawing/2014/main" id="{5AE0CF9B-9046-BD42-B2FD-DC5FFFDED07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28788E1-E611-8148-9290-33D870EA41D4}"/>
              </a:ext>
            </a:extLst>
          </p:cNvPr>
          <p:cNvSpPr>
            <a:spLocks noGrp="1"/>
          </p:cNvSpPr>
          <p:nvPr>
            <p:ph type="sldNum" sz="quarter" idx="12"/>
          </p:nvPr>
        </p:nvSpPr>
        <p:spPr/>
        <p:txBody>
          <a:bodyPr/>
          <a:lstStyle/>
          <a:p>
            <a:fld id="{8BFCB45D-7A55-4D49-A8B8-47DD2C65E3C7}" type="slidenum">
              <a:rPr lang="en-US" smtClean="0"/>
              <a:t>‹#›</a:t>
            </a:fld>
            <a:endParaRPr lang="en-US"/>
          </a:p>
        </p:txBody>
      </p:sp>
    </p:spTree>
    <p:extLst>
      <p:ext uri="{BB962C8B-B14F-4D97-AF65-F5344CB8AC3E}">
        <p14:creationId xmlns:p14="http://schemas.microsoft.com/office/powerpoint/2010/main" val="11993778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A0534D9-9767-E74B-9A08-F42914272CB8}"/>
              </a:ext>
            </a:extLst>
          </p:cNvPr>
          <p:cNvSpPr>
            <a:spLocks noGrp="1"/>
          </p:cNvSpPr>
          <p:nvPr>
            <p:ph type="dt" sz="half" idx="10"/>
          </p:nvPr>
        </p:nvSpPr>
        <p:spPr/>
        <p:txBody>
          <a:bodyPr/>
          <a:lstStyle/>
          <a:p>
            <a:fld id="{4AD52329-851C-E842-94F9-FEFCB5D16290}" type="datetimeFigureOut">
              <a:rPr lang="en-US" smtClean="0"/>
              <a:t>9/21/2023</a:t>
            </a:fld>
            <a:endParaRPr lang="en-US"/>
          </a:p>
        </p:txBody>
      </p:sp>
      <p:sp>
        <p:nvSpPr>
          <p:cNvPr id="3" name="Footer Placeholder 2">
            <a:extLst>
              <a:ext uri="{FF2B5EF4-FFF2-40B4-BE49-F238E27FC236}">
                <a16:creationId xmlns:a16="http://schemas.microsoft.com/office/drawing/2014/main" id="{F1BE2A13-75F2-2B43-8DE0-D661F70634C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1B132B30-115E-E94E-9839-EB443B97A697}"/>
              </a:ext>
            </a:extLst>
          </p:cNvPr>
          <p:cNvSpPr>
            <a:spLocks noGrp="1"/>
          </p:cNvSpPr>
          <p:nvPr>
            <p:ph type="sldNum" sz="quarter" idx="12"/>
          </p:nvPr>
        </p:nvSpPr>
        <p:spPr/>
        <p:txBody>
          <a:bodyPr/>
          <a:lstStyle/>
          <a:p>
            <a:fld id="{8BFCB45D-7A55-4D49-A8B8-47DD2C65E3C7}" type="slidenum">
              <a:rPr lang="en-US" smtClean="0"/>
              <a:t>‹#›</a:t>
            </a:fld>
            <a:endParaRPr lang="en-US"/>
          </a:p>
        </p:txBody>
      </p:sp>
    </p:spTree>
    <p:extLst>
      <p:ext uri="{BB962C8B-B14F-4D97-AF65-F5344CB8AC3E}">
        <p14:creationId xmlns:p14="http://schemas.microsoft.com/office/powerpoint/2010/main" val="17146131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62B061-3AE1-1B4D-B66A-FAB681B9032F}"/>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CE9D5694-3A67-5846-AD98-8EC447A1A90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79C9434E-C467-314E-8300-8015D6A90C9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F5D51975-EB78-7641-BE43-D1DBE933A025}"/>
              </a:ext>
            </a:extLst>
          </p:cNvPr>
          <p:cNvSpPr>
            <a:spLocks noGrp="1"/>
          </p:cNvSpPr>
          <p:nvPr>
            <p:ph type="dt" sz="half" idx="10"/>
          </p:nvPr>
        </p:nvSpPr>
        <p:spPr/>
        <p:txBody>
          <a:bodyPr/>
          <a:lstStyle/>
          <a:p>
            <a:fld id="{4AD52329-851C-E842-94F9-FEFCB5D16290}" type="datetimeFigureOut">
              <a:rPr lang="en-US" smtClean="0"/>
              <a:t>9/21/2023</a:t>
            </a:fld>
            <a:endParaRPr lang="en-US"/>
          </a:p>
        </p:txBody>
      </p:sp>
      <p:sp>
        <p:nvSpPr>
          <p:cNvPr id="6" name="Footer Placeholder 5">
            <a:extLst>
              <a:ext uri="{FF2B5EF4-FFF2-40B4-BE49-F238E27FC236}">
                <a16:creationId xmlns:a16="http://schemas.microsoft.com/office/drawing/2014/main" id="{15722F88-A74A-F445-879B-78F1D9577BF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012F468-58CE-2740-AD15-D4D58F7AAC29}"/>
              </a:ext>
            </a:extLst>
          </p:cNvPr>
          <p:cNvSpPr>
            <a:spLocks noGrp="1"/>
          </p:cNvSpPr>
          <p:nvPr>
            <p:ph type="sldNum" sz="quarter" idx="12"/>
          </p:nvPr>
        </p:nvSpPr>
        <p:spPr/>
        <p:txBody>
          <a:bodyPr/>
          <a:lstStyle/>
          <a:p>
            <a:fld id="{8BFCB45D-7A55-4D49-A8B8-47DD2C65E3C7}" type="slidenum">
              <a:rPr lang="en-US" smtClean="0"/>
              <a:t>‹#›</a:t>
            </a:fld>
            <a:endParaRPr lang="en-US"/>
          </a:p>
        </p:txBody>
      </p:sp>
    </p:spTree>
    <p:extLst>
      <p:ext uri="{BB962C8B-B14F-4D97-AF65-F5344CB8AC3E}">
        <p14:creationId xmlns:p14="http://schemas.microsoft.com/office/powerpoint/2010/main" val="34200393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828562-3963-334E-822E-80CF86EE9CB2}"/>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CC083257-4021-BF41-94F7-8DD22781FC5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DFE17614-DFC8-6C41-AFF1-B27E96D2129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3A25B376-461E-FD4D-B6E1-28CC0B3A9765}"/>
              </a:ext>
            </a:extLst>
          </p:cNvPr>
          <p:cNvSpPr>
            <a:spLocks noGrp="1"/>
          </p:cNvSpPr>
          <p:nvPr>
            <p:ph type="dt" sz="half" idx="10"/>
          </p:nvPr>
        </p:nvSpPr>
        <p:spPr/>
        <p:txBody>
          <a:bodyPr/>
          <a:lstStyle/>
          <a:p>
            <a:fld id="{4AD52329-851C-E842-94F9-FEFCB5D16290}" type="datetimeFigureOut">
              <a:rPr lang="en-US" smtClean="0"/>
              <a:t>9/21/2023</a:t>
            </a:fld>
            <a:endParaRPr lang="en-US"/>
          </a:p>
        </p:txBody>
      </p:sp>
      <p:sp>
        <p:nvSpPr>
          <p:cNvPr id="6" name="Footer Placeholder 5">
            <a:extLst>
              <a:ext uri="{FF2B5EF4-FFF2-40B4-BE49-F238E27FC236}">
                <a16:creationId xmlns:a16="http://schemas.microsoft.com/office/drawing/2014/main" id="{A851F94B-CAC9-FD44-B24F-7F02C859E7C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DFBBE3F-9132-8341-8800-2CD298E4C2A1}"/>
              </a:ext>
            </a:extLst>
          </p:cNvPr>
          <p:cNvSpPr>
            <a:spLocks noGrp="1"/>
          </p:cNvSpPr>
          <p:nvPr>
            <p:ph type="sldNum" sz="quarter" idx="12"/>
          </p:nvPr>
        </p:nvSpPr>
        <p:spPr/>
        <p:txBody>
          <a:bodyPr/>
          <a:lstStyle/>
          <a:p>
            <a:fld id="{8BFCB45D-7A55-4D49-A8B8-47DD2C65E3C7}" type="slidenum">
              <a:rPr lang="en-US" smtClean="0"/>
              <a:t>‹#›</a:t>
            </a:fld>
            <a:endParaRPr lang="en-US"/>
          </a:p>
        </p:txBody>
      </p:sp>
    </p:spTree>
    <p:extLst>
      <p:ext uri="{BB962C8B-B14F-4D97-AF65-F5344CB8AC3E}">
        <p14:creationId xmlns:p14="http://schemas.microsoft.com/office/powerpoint/2010/main" val="8924982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B061F2E-AF80-5F48-AE1C-CAE07BF4D6B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1D4B27A4-7C83-5342-8322-0303524DBB0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546748A0-6267-0346-8B5F-7593C206ED7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AD52329-851C-E842-94F9-FEFCB5D16290}" type="datetimeFigureOut">
              <a:rPr lang="en-US" smtClean="0"/>
              <a:t>9/21/2023</a:t>
            </a:fld>
            <a:endParaRPr lang="en-US"/>
          </a:p>
        </p:txBody>
      </p:sp>
      <p:sp>
        <p:nvSpPr>
          <p:cNvPr id="5" name="Footer Placeholder 4">
            <a:extLst>
              <a:ext uri="{FF2B5EF4-FFF2-40B4-BE49-F238E27FC236}">
                <a16:creationId xmlns:a16="http://schemas.microsoft.com/office/drawing/2014/main" id="{1366A9A0-486A-D749-A136-C4D666B56A0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C5CB5BC-786F-A04D-85DF-F343F4743E4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BFCB45D-7A55-4D49-A8B8-47DD2C65E3C7}" type="slidenum">
              <a:rPr lang="en-US" smtClean="0"/>
              <a:t>‹#›</a:t>
            </a:fld>
            <a:endParaRPr lang="en-US"/>
          </a:p>
        </p:txBody>
      </p:sp>
    </p:spTree>
    <p:extLst>
      <p:ext uri="{BB962C8B-B14F-4D97-AF65-F5344CB8AC3E}">
        <p14:creationId xmlns:p14="http://schemas.microsoft.com/office/powerpoint/2010/main" val="175666485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7.png"/><Relationship Id="rId1" Type="http://schemas.openxmlformats.org/officeDocument/2006/relationships/slideLayout" Target="../slideLayouts/slideLayout16.xml"/><Relationship Id="rId5" Type="http://schemas.openxmlformats.org/officeDocument/2006/relationships/image" Target="../media/image26.png"/><Relationship Id="rId4" Type="http://schemas.openxmlformats.org/officeDocument/2006/relationships/image" Target="../media/image25.png"/></Relationships>
</file>

<file path=ppt/slides/_rels/slide1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tiff"/><Relationship Id="rId1" Type="http://schemas.openxmlformats.org/officeDocument/2006/relationships/slideLayout" Target="../slideLayouts/slideLayout16.xml"/></Relationships>
</file>

<file path=ppt/slides/_rels/slide12.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29.png"/><Relationship Id="rId7" Type="http://schemas.openxmlformats.org/officeDocument/2006/relationships/image" Target="../media/image15.png"/><Relationship Id="rId2" Type="http://schemas.openxmlformats.org/officeDocument/2006/relationships/image" Target="../media/image12.png"/><Relationship Id="rId1" Type="http://schemas.openxmlformats.org/officeDocument/2006/relationships/slideLayout" Target="../slideLayouts/slideLayout17.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25.png"/></Relationships>
</file>

<file path=ppt/slides/_rels/slide1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tiff"/><Relationship Id="rId1" Type="http://schemas.openxmlformats.org/officeDocument/2006/relationships/slideLayout" Target="../slideLayouts/slideLayout1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33.png"/><Relationship Id="rId1" Type="http://schemas.openxmlformats.org/officeDocument/2006/relationships/slideLayout" Target="../slideLayouts/slideLayout17.xml"/><Relationship Id="rId5" Type="http://schemas.openxmlformats.org/officeDocument/2006/relationships/image" Target="../media/image15.png"/><Relationship Id="rId4" Type="http://schemas.openxmlformats.org/officeDocument/2006/relationships/image" Target="../media/image13.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2.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tiff"/><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3.xml"/><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tiff"/><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14.xml"/><Relationship Id="rId5" Type="http://schemas.openxmlformats.org/officeDocument/2006/relationships/image" Target="../media/image15.png"/><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tiff"/><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15.xml"/><Relationship Id="rId5" Type="http://schemas.openxmlformats.org/officeDocument/2006/relationships/image" Target="../media/image21.png"/><Relationship Id="rId4" Type="http://schemas.openxmlformats.org/officeDocument/2006/relationships/image" Target="../media/image20.png"/></Relationships>
</file>

<file path=ppt/slides/_rels/slide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tiff"/><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15F730-FC9D-1541-947A-BEA5F4CD476B}"/>
              </a:ext>
            </a:extLst>
          </p:cNvPr>
          <p:cNvSpPr>
            <a:spLocks noGrp="1"/>
          </p:cNvSpPr>
          <p:nvPr>
            <p:ph type="title"/>
          </p:nvPr>
        </p:nvSpPr>
        <p:spPr>
          <a:xfrm>
            <a:off x="437820" y="807522"/>
            <a:ext cx="10960100" cy="2481943"/>
          </a:xfrm>
        </p:spPr>
        <p:txBody>
          <a:bodyPr/>
          <a:lstStyle/>
          <a:p>
            <a:pPr algn="ctr"/>
            <a:r>
              <a:rPr lang="en-US" dirty="0"/>
              <a:t>Welcome to </a:t>
            </a:r>
            <a:r>
              <a:rPr lang="en-US" dirty="0">
                <a:solidFill>
                  <a:srgbClr val="FF0000"/>
                </a:solidFill>
              </a:rPr>
              <a:t>add Church name                        </a:t>
            </a:r>
            <a:r>
              <a:rPr lang="en-US" dirty="0"/>
              <a:t> Christmas trail</a:t>
            </a:r>
            <a:br>
              <a:rPr lang="en-US" dirty="0"/>
            </a:br>
            <a:r>
              <a:rPr lang="en-US" dirty="0">
                <a:solidFill>
                  <a:srgbClr val="FF0000"/>
                </a:solidFill>
              </a:rPr>
              <a:t>Add your own directions / instructions/ map</a:t>
            </a:r>
            <a:r>
              <a:rPr lang="en-US" dirty="0"/>
              <a:t/>
            </a:r>
            <a:br>
              <a:rPr lang="en-US" dirty="0"/>
            </a:br>
            <a:endParaRPr lang="en-US" dirty="0"/>
          </a:p>
        </p:txBody>
      </p:sp>
      <p:pic>
        <p:nvPicPr>
          <p:cNvPr id="3" name="Picture 2">
            <a:extLst>
              <a:ext uri="{FF2B5EF4-FFF2-40B4-BE49-F238E27FC236}">
                <a16:creationId xmlns:a16="http://schemas.microsoft.com/office/drawing/2014/main" id="{F9EC5097-9B83-9844-934F-25E82119A029}"/>
              </a:ext>
            </a:extLst>
          </p:cNvPr>
          <p:cNvPicPr>
            <a:picLocks noChangeAspect="1"/>
          </p:cNvPicPr>
          <p:nvPr/>
        </p:nvPicPr>
        <p:blipFill>
          <a:blip r:embed="rId2"/>
          <a:stretch>
            <a:fillRect/>
          </a:stretch>
        </p:blipFill>
        <p:spPr>
          <a:xfrm>
            <a:off x="3885210" y="3429000"/>
            <a:ext cx="4065320" cy="3048990"/>
          </a:xfrm>
          <a:prstGeom prst="rect">
            <a:avLst/>
          </a:prstGeom>
        </p:spPr>
      </p:pic>
    </p:spTree>
    <p:extLst>
      <p:ext uri="{BB962C8B-B14F-4D97-AF65-F5344CB8AC3E}">
        <p14:creationId xmlns:p14="http://schemas.microsoft.com/office/powerpoint/2010/main" val="1171098204"/>
      </p:ext>
    </p:extLst>
  </p:cSld>
  <p:clrMapOvr>
    <a:masterClrMapping/>
  </p:clrMapOvr>
  <p:transition spd="slow">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4">
            <a:extLst>
              <a:ext uri="{FF2B5EF4-FFF2-40B4-BE49-F238E27FC236}">
                <a16:creationId xmlns:a16="http://schemas.microsoft.com/office/drawing/2014/main" id="{5BB7EC56-9C60-2F4F-905D-4E04457B1B1A}"/>
              </a:ext>
            </a:extLst>
          </p:cNvPr>
          <p:cNvSpPr>
            <a:spLocks noChangeArrowheads="1"/>
          </p:cNvSpPr>
          <p:nvPr/>
        </p:nvSpPr>
        <p:spPr bwMode="auto">
          <a:xfrm>
            <a:off x="2279650" y="728664"/>
            <a:ext cx="7632700" cy="700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72000" rIns="0" bIns="72000">
            <a:spAutoFit/>
          </a:bodyPr>
          <a:lstStyle>
            <a:lvl1pPr>
              <a:lnSpc>
                <a:spcPct val="90000"/>
              </a:lnSpc>
              <a:spcBef>
                <a:spcPts val="1000"/>
              </a:spcBef>
              <a:buFont typeface="Arial" panose="020B0604020202020204" pitchFamily="34" charset="0"/>
              <a:buChar char="•"/>
              <a:defRPr>
                <a:solidFill>
                  <a:srgbClr val="1C1C1C"/>
                </a:solidFill>
                <a:latin typeface="Twinkl" pitchFamily="2" charset="77"/>
                <a:ea typeface="Sassoon Infant Rg" pitchFamily="50" charset="0"/>
                <a:cs typeface="Sassoon Infant Rg" pitchFamily="50" charset="0"/>
              </a:defRPr>
            </a:lvl1pPr>
            <a:lvl2pPr marL="742950" indent="-285750">
              <a:lnSpc>
                <a:spcPct val="90000"/>
              </a:lnSpc>
              <a:spcBef>
                <a:spcPts val="500"/>
              </a:spcBef>
              <a:buFont typeface="Arial" panose="020B0604020202020204" pitchFamily="34" charset="0"/>
              <a:buChar char="•"/>
              <a:defRPr sz="1600">
                <a:solidFill>
                  <a:srgbClr val="1C1C1C"/>
                </a:solidFill>
                <a:latin typeface="Twinkl" pitchFamily="2" charset="77"/>
                <a:ea typeface="Sassoon Infant Rg" pitchFamily="50" charset="0"/>
                <a:cs typeface="Sassoon Infant Rg" pitchFamily="50" charset="0"/>
              </a:defRPr>
            </a:lvl2pPr>
            <a:lvl3pPr marL="1143000" indent="-228600">
              <a:lnSpc>
                <a:spcPct val="90000"/>
              </a:lnSpc>
              <a:spcBef>
                <a:spcPts val="500"/>
              </a:spcBef>
              <a:buFont typeface="Arial" panose="020B0604020202020204" pitchFamily="34" charset="0"/>
              <a:buChar char="•"/>
              <a:defRPr sz="1400">
                <a:solidFill>
                  <a:srgbClr val="1C1C1C"/>
                </a:solidFill>
                <a:latin typeface="Twinkl" pitchFamily="2" charset="77"/>
                <a:ea typeface="Sassoon Infant Rg" pitchFamily="50" charset="0"/>
                <a:cs typeface="Sassoon Infant Rg" pitchFamily="50" charset="0"/>
              </a:defRPr>
            </a:lvl3pPr>
            <a:lvl4pPr marL="1600200" indent="-228600">
              <a:lnSpc>
                <a:spcPct val="90000"/>
              </a:lnSpc>
              <a:spcBef>
                <a:spcPts val="500"/>
              </a:spcBef>
              <a:buFont typeface="Arial" panose="020B0604020202020204" pitchFamily="34" charset="0"/>
              <a:buChar char="•"/>
              <a:defRPr sz="1400">
                <a:solidFill>
                  <a:srgbClr val="1C1C1C"/>
                </a:solidFill>
                <a:latin typeface="Twinkl" pitchFamily="2" charset="77"/>
                <a:ea typeface="Sassoon Infant Rg" pitchFamily="50" charset="0"/>
                <a:cs typeface="Sassoon Infant Rg" pitchFamily="50" charset="0"/>
              </a:defRPr>
            </a:lvl4pPr>
            <a:lvl5pPr marL="2057400" indent="-228600">
              <a:lnSpc>
                <a:spcPct val="90000"/>
              </a:lnSpc>
              <a:spcBef>
                <a:spcPts val="500"/>
              </a:spcBef>
              <a:buFont typeface="Arial" panose="020B0604020202020204" pitchFamily="34" charset="0"/>
              <a:buChar char="•"/>
              <a:defRPr sz="1400">
                <a:solidFill>
                  <a:srgbClr val="1C1C1C"/>
                </a:solidFill>
                <a:latin typeface="Twinkl" pitchFamily="2" charset="77"/>
                <a:ea typeface="Sassoon Infant Rg" pitchFamily="50" charset="0"/>
                <a:cs typeface="Sassoon Infant Rg" pitchFamily="50"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77"/>
                <a:ea typeface="Sassoon Infant Rg" pitchFamily="50" charset="0"/>
                <a:cs typeface="Sassoon Infant Rg" pitchFamily="50"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77"/>
                <a:ea typeface="Sassoon Infant Rg" pitchFamily="50" charset="0"/>
                <a:cs typeface="Sassoon Infant Rg" pitchFamily="50"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77"/>
                <a:ea typeface="Sassoon Infant Rg" pitchFamily="50" charset="0"/>
                <a:cs typeface="Sassoon Infant Rg" pitchFamily="50"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77"/>
                <a:ea typeface="Sassoon Infant Rg" pitchFamily="50" charset="0"/>
                <a:cs typeface="Sassoon Infant Rg" pitchFamily="50" charset="0"/>
              </a:defRPr>
            </a:lvl9pPr>
          </a:lstStyle>
          <a:p>
            <a:pPr algn="ctr" eaLnBrk="1" hangingPunct="1">
              <a:lnSpc>
                <a:spcPct val="100000"/>
              </a:lnSpc>
              <a:spcBef>
                <a:spcPct val="0"/>
              </a:spcBef>
              <a:buFontTx/>
              <a:buNone/>
            </a:pPr>
            <a:r>
              <a:rPr lang="en-GB" altLang="en-US" dirty="0"/>
              <a:t>Far away in the East, wise men saw a bright star in the sky</a:t>
            </a:r>
            <a:r>
              <a:rPr lang="en-GB" altLang="en-US" dirty="0">
                <a:solidFill>
                  <a:schemeClr val="tx1"/>
                </a:solidFill>
              </a:rPr>
              <a:t>. They knew it meant that a new king had been born and followed the star. </a:t>
            </a:r>
          </a:p>
        </p:txBody>
      </p:sp>
      <p:sp>
        <p:nvSpPr>
          <p:cNvPr id="4" name="Rectangle: Rounded Corners 3">
            <a:extLst>
              <a:ext uri="{FF2B5EF4-FFF2-40B4-BE49-F238E27FC236}">
                <a16:creationId xmlns:a16="http://schemas.microsoft.com/office/drawing/2014/main" id="{33E2C16B-D2D1-D947-985A-04B34682695C}"/>
              </a:ext>
            </a:extLst>
          </p:cNvPr>
          <p:cNvSpPr/>
          <p:nvPr/>
        </p:nvSpPr>
        <p:spPr>
          <a:xfrm>
            <a:off x="2475593" y="1474831"/>
            <a:ext cx="7238819" cy="4833894"/>
          </a:xfrm>
          <a:prstGeom prst="roundRect">
            <a:avLst/>
          </a:prstGeom>
          <a:blipFill>
            <a:blip r:embed="rId2"/>
            <a:srcRect/>
            <a:stretch>
              <a:fillRect t="-1896" r="-3790" b="-8009"/>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pic>
        <p:nvPicPr>
          <p:cNvPr id="16390" name="Picture 2">
            <a:extLst>
              <a:ext uri="{FF2B5EF4-FFF2-40B4-BE49-F238E27FC236}">
                <a16:creationId xmlns:a16="http://schemas.microsoft.com/office/drawing/2014/main" id="{72479180-F1AA-9240-91D7-AEAAAB423251}"/>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49964" y="2779713"/>
            <a:ext cx="1704975" cy="3325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1" name="Picture 5">
            <a:extLst>
              <a:ext uri="{FF2B5EF4-FFF2-40B4-BE49-F238E27FC236}">
                <a16:creationId xmlns:a16="http://schemas.microsoft.com/office/drawing/2014/main" id="{6AE16C41-DC8C-D143-9F15-8B1B80FE4E3E}"/>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511675" y="2774951"/>
            <a:ext cx="1485900" cy="331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2" name="Picture 7">
            <a:extLst>
              <a:ext uri="{FF2B5EF4-FFF2-40B4-BE49-F238E27FC236}">
                <a16:creationId xmlns:a16="http://schemas.microsoft.com/office/drawing/2014/main" id="{9357F6D8-6FA5-8D45-920D-8087958BF098}"/>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162300" y="2643188"/>
            <a:ext cx="1404938" cy="336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Oval Callout 6">
            <a:extLst>
              <a:ext uri="{FF2B5EF4-FFF2-40B4-BE49-F238E27FC236}">
                <a16:creationId xmlns:a16="http://schemas.microsoft.com/office/drawing/2014/main" id="{36D54952-34B9-5A4A-84CF-481905C32DF0}"/>
              </a:ext>
            </a:extLst>
          </p:cNvPr>
          <p:cNvSpPr/>
          <p:nvPr/>
        </p:nvSpPr>
        <p:spPr>
          <a:xfrm>
            <a:off x="9405257" y="1745672"/>
            <a:ext cx="2786743" cy="1983180"/>
          </a:xfrm>
          <a:prstGeom prst="wedgeEllipse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ysClr val="windowText" lastClr="000000"/>
                </a:solidFill>
              </a:rPr>
              <a:t>Where do you think the Wise men thought the star would lead them?</a:t>
            </a:r>
          </a:p>
        </p:txBody>
      </p:sp>
    </p:spTree>
  </p:cSld>
  <p:clrMapOvr>
    <a:masterClrMapping/>
  </p:clrMapOvr>
  <p:transition spd="slow">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BD3FC9-80A4-3647-8191-243DCA8D9539}"/>
              </a:ext>
            </a:extLst>
          </p:cNvPr>
          <p:cNvSpPr>
            <a:spLocks noGrp="1"/>
          </p:cNvSpPr>
          <p:nvPr>
            <p:ph type="title"/>
          </p:nvPr>
        </p:nvSpPr>
        <p:spPr/>
        <p:txBody>
          <a:bodyPr/>
          <a:lstStyle/>
          <a:p>
            <a:r>
              <a:rPr lang="en-US" sz="2800" dirty="0"/>
              <a:t>Scan the QR code to hear the next part of the story</a:t>
            </a:r>
            <a:r>
              <a:rPr lang="en-US" dirty="0"/>
              <a:t/>
            </a:r>
            <a:br>
              <a:rPr lang="en-US" dirty="0"/>
            </a:br>
            <a:endParaRPr lang="en-US" dirty="0"/>
          </a:p>
        </p:txBody>
      </p:sp>
      <p:sp>
        <p:nvSpPr>
          <p:cNvPr id="4" name="TextBox 3">
            <a:extLst>
              <a:ext uri="{FF2B5EF4-FFF2-40B4-BE49-F238E27FC236}">
                <a16:creationId xmlns:a16="http://schemas.microsoft.com/office/drawing/2014/main" id="{1A7E1DF5-5EF3-5749-BD54-AC850E59E875}"/>
              </a:ext>
            </a:extLst>
          </p:cNvPr>
          <p:cNvSpPr txBox="1"/>
          <p:nvPr/>
        </p:nvSpPr>
        <p:spPr>
          <a:xfrm>
            <a:off x="2229592" y="5828253"/>
            <a:ext cx="7923810" cy="369332"/>
          </a:xfrm>
          <a:prstGeom prst="rect">
            <a:avLst/>
          </a:prstGeom>
          <a:noFill/>
        </p:spPr>
        <p:txBody>
          <a:bodyPr wrap="square">
            <a:spAutoFit/>
          </a:bodyPr>
          <a:lstStyle/>
          <a:p>
            <a:pPr algn="ctr"/>
            <a:r>
              <a:rPr lang="en-US" dirty="0"/>
              <a:t>Take a photograph of this picture of a stone so that you can make one at home</a:t>
            </a:r>
          </a:p>
        </p:txBody>
      </p:sp>
      <p:pic>
        <p:nvPicPr>
          <p:cNvPr id="5" name="Picture 4">
            <a:extLst>
              <a:ext uri="{FF2B5EF4-FFF2-40B4-BE49-F238E27FC236}">
                <a16:creationId xmlns:a16="http://schemas.microsoft.com/office/drawing/2014/main" id="{7A4B3D22-906A-BC4A-A183-550BCD00F660}"/>
              </a:ext>
            </a:extLst>
          </p:cNvPr>
          <p:cNvPicPr>
            <a:picLocks noChangeAspect="1"/>
          </p:cNvPicPr>
          <p:nvPr/>
        </p:nvPicPr>
        <p:blipFill>
          <a:blip r:embed="rId2"/>
          <a:stretch>
            <a:fillRect/>
          </a:stretch>
        </p:blipFill>
        <p:spPr>
          <a:xfrm rot="5400000">
            <a:off x="7125441" y="967839"/>
            <a:ext cx="3691742" cy="4922322"/>
          </a:xfrm>
          <a:prstGeom prst="rect">
            <a:avLst/>
          </a:prstGeom>
        </p:spPr>
      </p:pic>
      <p:pic>
        <p:nvPicPr>
          <p:cNvPr id="6" name="Picture 5">
            <a:extLst>
              <a:ext uri="{FF2B5EF4-FFF2-40B4-BE49-F238E27FC236}">
                <a16:creationId xmlns:a16="http://schemas.microsoft.com/office/drawing/2014/main" id="{58575158-1827-B14A-942A-5B62CBADAFDF}"/>
              </a:ext>
            </a:extLst>
          </p:cNvPr>
          <p:cNvPicPr>
            <a:picLocks noChangeAspect="1"/>
          </p:cNvPicPr>
          <p:nvPr/>
        </p:nvPicPr>
        <p:blipFill>
          <a:blip r:embed="rId3"/>
          <a:stretch>
            <a:fillRect/>
          </a:stretch>
        </p:blipFill>
        <p:spPr>
          <a:xfrm>
            <a:off x="940975" y="1099751"/>
            <a:ext cx="4658497" cy="4658497"/>
          </a:xfrm>
          <a:prstGeom prst="rect">
            <a:avLst/>
          </a:prstGeom>
        </p:spPr>
      </p:pic>
    </p:spTree>
    <p:extLst>
      <p:ext uri="{BB962C8B-B14F-4D97-AF65-F5344CB8AC3E}">
        <p14:creationId xmlns:p14="http://schemas.microsoft.com/office/powerpoint/2010/main" val="3512080162"/>
      </p:ext>
    </p:extLst>
  </p:cSld>
  <p:clrMapOvr>
    <a:masterClrMapping/>
  </p:clrMapOvr>
  <p:transition spd="slow">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Rounded Corners 12">
            <a:extLst>
              <a:ext uri="{FF2B5EF4-FFF2-40B4-BE49-F238E27FC236}">
                <a16:creationId xmlns:a16="http://schemas.microsoft.com/office/drawing/2014/main" id="{21A5E6EF-B4E5-4444-8F9E-4897EDD45853}"/>
              </a:ext>
            </a:extLst>
          </p:cNvPr>
          <p:cNvSpPr/>
          <p:nvPr/>
        </p:nvSpPr>
        <p:spPr>
          <a:xfrm>
            <a:off x="2475593" y="1474831"/>
            <a:ext cx="7238819" cy="4833894"/>
          </a:xfrm>
          <a:prstGeom prst="roundRect">
            <a:avLst/>
          </a:prstGeom>
          <a:blipFill>
            <a:blip r:embed="rId2"/>
            <a:srcRect/>
            <a:stretch>
              <a:fillRect l="28" t="-6054" r="-180"/>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p>
        </p:txBody>
      </p:sp>
      <p:sp>
        <p:nvSpPr>
          <p:cNvPr id="18437" name="Rectangle 4">
            <a:extLst>
              <a:ext uri="{FF2B5EF4-FFF2-40B4-BE49-F238E27FC236}">
                <a16:creationId xmlns:a16="http://schemas.microsoft.com/office/drawing/2014/main" id="{CA8391F8-483B-DD4A-82E8-761B22AC1911}"/>
              </a:ext>
            </a:extLst>
          </p:cNvPr>
          <p:cNvSpPr>
            <a:spLocks noChangeArrowheads="1"/>
          </p:cNvSpPr>
          <p:nvPr/>
        </p:nvSpPr>
        <p:spPr bwMode="auto">
          <a:xfrm>
            <a:off x="2279650" y="728664"/>
            <a:ext cx="7632700" cy="700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72000" rIns="0" bIns="72000">
            <a:spAutoFit/>
          </a:bodyPr>
          <a:lstStyle>
            <a:lvl1pPr>
              <a:lnSpc>
                <a:spcPct val="90000"/>
              </a:lnSpc>
              <a:spcBef>
                <a:spcPts val="1000"/>
              </a:spcBef>
              <a:buFont typeface="Arial" panose="020B0604020202020204" pitchFamily="34" charset="0"/>
              <a:buChar char="•"/>
              <a:defRPr>
                <a:solidFill>
                  <a:srgbClr val="1C1C1C"/>
                </a:solidFill>
                <a:latin typeface="Twinkl" pitchFamily="2" charset="77"/>
                <a:ea typeface="Sassoon Infant Rg" pitchFamily="50" charset="0"/>
                <a:cs typeface="Sassoon Infant Rg" pitchFamily="50" charset="0"/>
              </a:defRPr>
            </a:lvl1pPr>
            <a:lvl2pPr marL="742950" indent="-285750">
              <a:lnSpc>
                <a:spcPct val="90000"/>
              </a:lnSpc>
              <a:spcBef>
                <a:spcPts val="500"/>
              </a:spcBef>
              <a:buFont typeface="Arial" panose="020B0604020202020204" pitchFamily="34" charset="0"/>
              <a:buChar char="•"/>
              <a:defRPr sz="1600">
                <a:solidFill>
                  <a:srgbClr val="1C1C1C"/>
                </a:solidFill>
                <a:latin typeface="Twinkl" pitchFamily="2" charset="77"/>
                <a:ea typeface="Sassoon Infant Rg" pitchFamily="50" charset="0"/>
                <a:cs typeface="Sassoon Infant Rg" pitchFamily="50" charset="0"/>
              </a:defRPr>
            </a:lvl2pPr>
            <a:lvl3pPr marL="1143000" indent="-228600">
              <a:lnSpc>
                <a:spcPct val="90000"/>
              </a:lnSpc>
              <a:spcBef>
                <a:spcPts val="500"/>
              </a:spcBef>
              <a:buFont typeface="Arial" panose="020B0604020202020204" pitchFamily="34" charset="0"/>
              <a:buChar char="•"/>
              <a:defRPr sz="1400">
                <a:solidFill>
                  <a:srgbClr val="1C1C1C"/>
                </a:solidFill>
                <a:latin typeface="Twinkl" pitchFamily="2" charset="77"/>
                <a:ea typeface="Sassoon Infant Rg" pitchFamily="50" charset="0"/>
                <a:cs typeface="Sassoon Infant Rg" pitchFamily="50" charset="0"/>
              </a:defRPr>
            </a:lvl3pPr>
            <a:lvl4pPr marL="1600200" indent="-228600">
              <a:lnSpc>
                <a:spcPct val="90000"/>
              </a:lnSpc>
              <a:spcBef>
                <a:spcPts val="500"/>
              </a:spcBef>
              <a:buFont typeface="Arial" panose="020B0604020202020204" pitchFamily="34" charset="0"/>
              <a:buChar char="•"/>
              <a:defRPr sz="1400">
                <a:solidFill>
                  <a:srgbClr val="1C1C1C"/>
                </a:solidFill>
                <a:latin typeface="Twinkl" pitchFamily="2" charset="77"/>
                <a:ea typeface="Sassoon Infant Rg" pitchFamily="50" charset="0"/>
                <a:cs typeface="Sassoon Infant Rg" pitchFamily="50" charset="0"/>
              </a:defRPr>
            </a:lvl4pPr>
            <a:lvl5pPr marL="2057400" indent="-228600">
              <a:lnSpc>
                <a:spcPct val="90000"/>
              </a:lnSpc>
              <a:spcBef>
                <a:spcPts val="500"/>
              </a:spcBef>
              <a:buFont typeface="Arial" panose="020B0604020202020204" pitchFamily="34" charset="0"/>
              <a:buChar char="•"/>
              <a:defRPr sz="1400">
                <a:solidFill>
                  <a:srgbClr val="1C1C1C"/>
                </a:solidFill>
                <a:latin typeface="Twinkl" pitchFamily="2" charset="77"/>
                <a:ea typeface="Sassoon Infant Rg" pitchFamily="50" charset="0"/>
                <a:cs typeface="Sassoon Infant Rg" pitchFamily="50"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77"/>
                <a:ea typeface="Sassoon Infant Rg" pitchFamily="50" charset="0"/>
                <a:cs typeface="Sassoon Infant Rg" pitchFamily="50"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77"/>
                <a:ea typeface="Sassoon Infant Rg" pitchFamily="50" charset="0"/>
                <a:cs typeface="Sassoon Infant Rg" pitchFamily="50"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77"/>
                <a:ea typeface="Sassoon Infant Rg" pitchFamily="50" charset="0"/>
                <a:cs typeface="Sassoon Infant Rg" pitchFamily="50"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77"/>
                <a:ea typeface="Sassoon Infant Rg" pitchFamily="50" charset="0"/>
                <a:cs typeface="Sassoon Infant Rg" pitchFamily="50" charset="0"/>
              </a:defRPr>
            </a:lvl9pPr>
          </a:lstStyle>
          <a:p>
            <a:pPr algn="ctr" eaLnBrk="1" hangingPunct="1">
              <a:lnSpc>
                <a:spcPct val="100000"/>
              </a:lnSpc>
              <a:spcBef>
                <a:spcPct val="0"/>
              </a:spcBef>
              <a:buFontTx/>
              <a:buNone/>
            </a:pPr>
            <a:r>
              <a:rPr lang="en-GB" altLang="en-US" dirty="0">
                <a:solidFill>
                  <a:schemeClr val="tx1"/>
                </a:solidFill>
              </a:rPr>
              <a:t>The wise men reached Bethlehem. They gave Jesus gifts of gold, frankincense and myrrh.</a:t>
            </a:r>
          </a:p>
        </p:txBody>
      </p:sp>
      <p:pic>
        <p:nvPicPr>
          <p:cNvPr id="18438" name="Picture 11">
            <a:extLst>
              <a:ext uri="{FF2B5EF4-FFF2-40B4-BE49-F238E27FC236}">
                <a16:creationId xmlns:a16="http://schemas.microsoft.com/office/drawing/2014/main" id="{0080DC4E-E8A7-1F40-B7C1-D2DE10DB9D50}"/>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421188" y="1873251"/>
            <a:ext cx="1587500" cy="3800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39" name="Picture 10">
            <a:extLst>
              <a:ext uri="{FF2B5EF4-FFF2-40B4-BE49-F238E27FC236}">
                <a16:creationId xmlns:a16="http://schemas.microsoft.com/office/drawing/2014/main" id="{F6C8A424-8E3B-6342-AAC6-982469F4C934}"/>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592389" y="2355851"/>
            <a:ext cx="1487487" cy="331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40" name="Picture 4">
            <a:extLst>
              <a:ext uri="{FF2B5EF4-FFF2-40B4-BE49-F238E27FC236}">
                <a16:creationId xmlns:a16="http://schemas.microsoft.com/office/drawing/2014/main" id="{20573053-B23A-5348-A717-B7147C1C7C2A}"/>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7429500" y="1887538"/>
            <a:ext cx="1200150" cy="3695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41" name="Picture 5">
            <a:extLst>
              <a:ext uri="{FF2B5EF4-FFF2-40B4-BE49-F238E27FC236}">
                <a16:creationId xmlns:a16="http://schemas.microsoft.com/office/drawing/2014/main" id="{1316438F-4779-3044-ABDE-B756B2F247F5}"/>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6196013" y="1806575"/>
            <a:ext cx="1295400" cy="372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42" name="Picture 8">
            <a:extLst>
              <a:ext uri="{FF2B5EF4-FFF2-40B4-BE49-F238E27FC236}">
                <a16:creationId xmlns:a16="http://schemas.microsoft.com/office/drawing/2014/main" id="{BA5E00AB-A8E2-864D-8D08-4FC289AEC359}"/>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196014" y="4318000"/>
            <a:ext cx="2225675" cy="181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43" name="Picture 9">
            <a:extLst>
              <a:ext uri="{FF2B5EF4-FFF2-40B4-BE49-F238E27FC236}">
                <a16:creationId xmlns:a16="http://schemas.microsoft.com/office/drawing/2014/main" id="{81351C4F-E428-1945-8B25-21950EB6037C}"/>
              </a:ext>
            </a:extLst>
          </p:cNvPr>
          <p:cNvPicPr>
            <a:picLocks noChangeAspect="1"/>
          </p:cNvPicPr>
          <p:nvPr/>
        </p:nvPicPr>
        <p:blipFill>
          <a:blip r:embed="rId8">
            <a:extLst>
              <a:ext uri="{28A0092B-C50C-407E-A947-70E740481C1C}">
                <a14:useLocalDpi xmlns:a14="http://schemas.microsoft.com/office/drawing/2010/main" val="0"/>
              </a:ext>
            </a:extLst>
          </a:blip>
          <a:srcRect r="2362"/>
          <a:stretch>
            <a:fillRect/>
          </a:stretch>
        </p:blipFill>
        <p:spPr bwMode="auto">
          <a:xfrm>
            <a:off x="3514726" y="2640014"/>
            <a:ext cx="1751013" cy="3495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Oval Callout 9">
            <a:extLst>
              <a:ext uri="{FF2B5EF4-FFF2-40B4-BE49-F238E27FC236}">
                <a16:creationId xmlns:a16="http://schemas.microsoft.com/office/drawing/2014/main" id="{28F71E60-87DD-5041-ABD1-E41BE8421468}"/>
              </a:ext>
            </a:extLst>
          </p:cNvPr>
          <p:cNvSpPr/>
          <p:nvPr/>
        </p:nvSpPr>
        <p:spPr>
          <a:xfrm>
            <a:off x="9405257" y="1745672"/>
            <a:ext cx="2786743" cy="1983180"/>
          </a:xfrm>
          <a:prstGeom prst="wedgeEllipse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ysClr val="windowText" lastClr="000000"/>
                </a:solidFill>
              </a:rPr>
              <a:t>How do you think the Wise men felt when they arrived?</a:t>
            </a:r>
          </a:p>
        </p:txBody>
      </p:sp>
    </p:spTree>
  </p:cSld>
  <p:clrMapOvr>
    <a:masterClrMapping/>
  </p:clrMapOvr>
  <p:transition spd="slow">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4271F5EA-A62C-E541-99C3-8008DB6C8511}"/>
              </a:ext>
            </a:extLst>
          </p:cNvPr>
          <p:cNvSpPr>
            <a:spLocks noGrp="1"/>
          </p:cNvSpPr>
          <p:nvPr>
            <p:ph type="title"/>
          </p:nvPr>
        </p:nvSpPr>
        <p:spPr/>
        <p:txBody>
          <a:bodyPr/>
          <a:lstStyle/>
          <a:p>
            <a:r>
              <a:rPr lang="en-US" sz="2800" dirty="0"/>
              <a:t>Scan the QR code to hear the next part of the story</a:t>
            </a:r>
          </a:p>
        </p:txBody>
      </p:sp>
      <p:sp>
        <p:nvSpPr>
          <p:cNvPr id="4" name="TextBox 3">
            <a:extLst>
              <a:ext uri="{FF2B5EF4-FFF2-40B4-BE49-F238E27FC236}">
                <a16:creationId xmlns:a16="http://schemas.microsoft.com/office/drawing/2014/main" id="{ED1AB9BD-E1E2-7D41-978F-61CD906F0DF3}"/>
              </a:ext>
            </a:extLst>
          </p:cNvPr>
          <p:cNvSpPr txBox="1"/>
          <p:nvPr/>
        </p:nvSpPr>
        <p:spPr>
          <a:xfrm>
            <a:off x="2229592" y="5828253"/>
            <a:ext cx="7923810" cy="646331"/>
          </a:xfrm>
          <a:prstGeom prst="rect">
            <a:avLst/>
          </a:prstGeom>
          <a:noFill/>
        </p:spPr>
        <p:txBody>
          <a:bodyPr wrap="square">
            <a:spAutoFit/>
          </a:bodyPr>
          <a:lstStyle/>
          <a:p>
            <a:pPr algn="ctr"/>
            <a:r>
              <a:rPr lang="en-US" dirty="0"/>
              <a:t>Take a photograph of this picture of a stone so that you can make one at home, you could also draw your own stones to add.</a:t>
            </a:r>
          </a:p>
        </p:txBody>
      </p:sp>
      <p:pic>
        <p:nvPicPr>
          <p:cNvPr id="5" name="Picture 4">
            <a:extLst>
              <a:ext uri="{FF2B5EF4-FFF2-40B4-BE49-F238E27FC236}">
                <a16:creationId xmlns:a16="http://schemas.microsoft.com/office/drawing/2014/main" id="{0DFCDC32-5556-CA41-81B3-693DE3592BEB}"/>
              </a:ext>
            </a:extLst>
          </p:cNvPr>
          <p:cNvPicPr>
            <a:picLocks noChangeAspect="1"/>
          </p:cNvPicPr>
          <p:nvPr/>
        </p:nvPicPr>
        <p:blipFill>
          <a:blip r:embed="rId2"/>
          <a:stretch>
            <a:fillRect/>
          </a:stretch>
        </p:blipFill>
        <p:spPr>
          <a:xfrm rot="5400000">
            <a:off x="7187332" y="924791"/>
            <a:ext cx="3756314" cy="5008419"/>
          </a:xfrm>
          <a:prstGeom prst="rect">
            <a:avLst/>
          </a:prstGeom>
        </p:spPr>
      </p:pic>
      <p:pic>
        <p:nvPicPr>
          <p:cNvPr id="6" name="Picture 5">
            <a:extLst>
              <a:ext uri="{FF2B5EF4-FFF2-40B4-BE49-F238E27FC236}">
                <a16:creationId xmlns:a16="http://schemas.microsoft.com/office/drawing/2014/main" id="{0D538999-083E-014B-A909-850EC598EED9}"/>
              </a:ext>
            </a:extLst>
          </p:cNvPr>
          <p:cNvPicPr>
            <a:picLocks noChangeAspect="1"/>
          </p:cNvPicPr>
          <p:nvPr/>
        </p:nvPicPr>
        <p:blipFill>
          <a:blip r:embed="rId3"/>
          <a:stretch>
            <a:fillRect/>
          </a:stretch>
        </p:blipFill>
        <p:spPr>
          <a:xfrm>
            <a:off x="1351758" y="1550843"/>
            <a:ext cx="4157122" cy="4157122"/>
          </a:xfrm>
          <a:prstGeom prst="rect">
            <a:avLst/>
          </a:prstGeom>
        </p:spPr>
      </p:pic>
    </p:spTree>
    <p:extLst>
      <p:ext uri="{BB962C8B-B14F-4D97-AF65-F5344CB8AC3E}">
        <p14:creationId xmlns:p14="http://schemas.microsoft.com/office/powerpoint/2010/main" val="1604634703"/>
      </p:ext>
    </p:extLst>
  </p:cSld>
  <p:clrMapOvr>
    <a:masterClrMapping/>
  </p:clrMapOvr>
  <p:transition spd="slow">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967DAA-98FB-5F49-8934-D6A7A8DC9B86}"/>
              </a:ext>
            </a:extLst>
          </p:cNvPr>
          <p:cNvSpPr>
            <a:spLocks noGrp="1"/>
          </p:cNvSpPr>
          <p:nvPr>
            <p:ph type="title"/>
          </p:nvPr>
        </p:nvSpPr>
        <p:spPr>
          <a:xfrm>
            <a:off x="716476" y="1535799"/>
            <a:ext cx="10960100" cy="994306"/>
          </a:xfrm>
        </p:spPr>
        <p:txBody>
          <a:bodyPr/>
          <a:lstStyle/>
          <a:p>
            <a:pPr algn="ctr"/>
            <a:r>
              <a:rPr lang="en-US" dirty="0"/>
              <a:t>Provide printed copies of the next slide so that the children can take it home to use to re-tell the Nativity story with their stones.</a:t>
            </a:r>
          </a:p>
        </p:txBody>
      </p:sp>
    </p:spTree>
    <p:extLst>
      <p:ext uri="{BB962C8B-B14F-4D97-AF65-F5344CB8AC3E}">
        <p14:creationId xmlns:p14="http://schemas.microsoft.com/office/powerpoint/2010/main" val="330915723"/>
      </p:ext>
    </p:extLst>
  </p:cSld>
  <p:clrMapOvr>
    <a:masterClrMapping/>
  </p:clrMapOvr>
  <p:transition spd="slow">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8A059ABE-6101-EB48-92BF-1878D8BE6E82}"/>
              </a:ext>
            </a:extLst>
          </p:cNvPr>
          <p:cNvSpPr txBox="1"/>
          <p:nvPr/>
        </p:nvSpPr>
        <p:spPr>
          <a:xfrm>
            <a:off x="222663" y="531858"/>
            <a:ext cx="3684319" cy="1200329"/>
          </a:xfrm>
          <a:prstGeom prst="rect">
            <a:avLst/>
          </a:prstGeom>
          <a:noFill/>
        </p:spPr>
        <p:txBody>
          <a:bodyPr wrap="square">
            <a:spAutoFit/>
          </a:bodyPr>
          <a:lstStyle/>
          <a:p>
            <a:pPr algn="ctr" eaLnBrk="1" hangingPunct="1">
              <a:lnSpc>
                <a:spcPct val="100000"/>
              </a:lnSpc>
              <a:spcBef>
                <a:spcPct val="0"/>
              </a:spcBef>
              <a:buFontTx/>
              <a:buNone/>
            </a:pPr>
            <a:r>
              <a:rPr lang="en-GB" altLang="en-US" dirty="0">
                <a:solidFill>
                  <a:schemeClr val="tx1"/>
                </a:solidFill>
              </a:rPr>
              <a:t>The Angel Gabriel visited Mary and told her she was going to have a baby called Jesus. The baby would be God’s son.</a:t>
            </a:r>
          </a:p>
        </p:txBody>
      </p:sp>
      <p:sp>
        <p:nvSpPr>
          <p:cNvPr id="5" name="Rectangle 4">
            <a:extLst>
              <a:ext uri="{FF2B5EF4-FFF2-40B4-BE49-F238E27FC236}">
                <a16:creationId xmlns:a16="http://schemas.microsoft.com/office/drawing/2014/main" id="{EA10D9C7-2C2E-E645-B74E-684C1682FD0B}"/>
              </a:ext>
            </a:extLst>
          </p:cNvPr>
          <p:cNvSpPr>
            <a:spLocks noChangeArrowheads="1"/>
          </p:cNvSpPr>
          <p:nvPr/>
        </p:nvSpPr>
        <p:spPr bwMode="auto">
          <a:xfrm>
            <a:off x="842735" y="2403084"/>
            <a:ext cx="2054844" cy="12534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72000" rIns="0" bIns="72000">
            <a:spAutoFit/>
          </a:bodyPr>
          <a:lstStyle>
            <a:lvl1pPr>
              <a:lnSpc>
                <a:spcPct val="90000"/>
              </a:lnSpc>
              <a:spcBef>
                <a:spcPts val="1000"/>
              </a:spcBef>
              <a:buFont typeface="Arial" panose="020B0604020202020204" pitchFamily="34" charset="0"/>
              <a:buChar char="•"/>
              <a:defRPr>
                <a:solidFill>
                  <a:srgbClr val="1C1C1C"/>
                </a:solidFill>
                <a:latin typeface="Twinkl" pitchFamily="2" charset="77"/>
                <a:ea typeface="Sassoon Infant Rg" pitchFamily="50" charset="0"/>
                <a:cs typeface="Sassoon Infant Rg" pitchFamily="50" charset="0"/>
              </a:defRPr>
            </a:lvl1pPr>
            <a:lvl2pPr marL="742950" indent="-285750">
              <a:lnSpc>
                <a:spcPct val="90000"/>
              </a:lnSpc>
              <a:spcBef>
                <a:spcPts val="500"/>
              </a:spcBef>
              <a:buFont typeface="Arial" panose="020B0604020202020204" pitchFamily="34" charset="0"/>
              <a:buChar char="•"/>
              <a:defRPr sz="1600">
                <a:solidFill>
                  <a:srgbClr val="1C1C1C"/>
                </a:solidFill>
                <a:latin typeface="Twinkl" pitchFamily="2" charset="77"/>
                <a:ea typeface="Sassoon Infant Rg" pitchFamily="50" charset="0"/>
                <a:cs typeface="Sassoon Infant Rg" pitchFamily="50" charset="0"/>
              </a:defRPr>
            </a:lvl2pPr>
            <a:lvl3pPr marL="1143000" indent="-228600">
              <a:lnSpc>
                <a:spcPct val="90000"/>
              </a:lnSpc>
              <a:spcBef>
                <a:spcPts val="500"/>
              </a:spcBef>
              <a:buFont typeface="Arial" panose="020B0604020202020204" pitchFamily="34" charset="0"/>
              <a:buChar char="•"/>
              <a:defRPr sz="1400">
                <a:solidFill>
                  <a:srgbClr val="1C1C1C"/>
                </a:solidFill>
                <a:latin typeface="Twinkl" pitchFamily="2" charset="77"/>
                <a:ea typeface="Sassoon Infant Rg" pitchFamily="50" charset="0"/>
                <a:cs typeface="Sassoon Infant Rg" pitchFamily="50" charset="0"/>
              </a:defRPr>
            </a:lvl3pPr>
            <a:lvl4pPr marL="1600200" indent="-228600">
              <a:lnSpc>
                <a:spcPct val="90000"/>
              </a:lnSpc>
              <a:spcBef>
                <a:spcPts val="500"/>
              </a:spcBef>
              <a:buFont typeface="Arial" panose="020B0604020202020204" pitchFamily="34" charset="0"/>
              <a:buChar char="•"/>
              <a:defRPr sz="1400">
                <a:solidFill>
                  <a:srgbClr val="1C1C1C"/>
                </a:solidFill>
                <a:latin typeface="Twinkl" pitchFamily="2" charset="77"/>
                <a:ea typeface="Sassoon Infant Rg" pitchFamily="50" charset="0"/>
                <a:cs typeface="Sassoon Infant Rg" pitchFamily="50" charset="0"/>
              </a:defRPr>
            </a:lvl4pPr>
            <a:lvl5pPr marL="2057400" indent="-228600">
              <a:lnSpc>
                <a:spcPct val="90000"/>
              </a:lnSpc>
              <a:spcBef>
                <a:spcPts val="500"/>
              </a:spcBef>
              <a:buFont typeface="Arial" panose="020B0604020202020204" pitchFamily="34" charset="0"/>
              <a:buChar char="•"/>
              <a:defRPr sz="1400">
                <a:solidFill>
                  <a:srgbClr val="1C1C1C"/>
                </a:solidFill>
                <a:latin typeface="Twinkl" pitchFamily="2" charset="77"/>
                <a:ea typeface="Sassoon Infant Rg" pitchFamily="50" charset="0"/>
                <a:cs typeface="Sassoon Infant Rg" pitchFamily="50"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77"/>
                <a:ea typeface="Sassoon Infant Rg" pitchFamily="50" charset="0"/>
                <a:cs typeface="Sassoon Infant Rg" pitchFamily="50"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77"/>
                <a:ea typeface="Sassoon Infant Rg" pitchFamily="50" charset="0"/>
                <a:cs typeface="Sassoon Infant Rg" pitchFamily="50"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77"/>
                <a:ea typeface="Sassoon Infant Rg" pitchFamily="50" charset="0"/>
                <a:cs typeface="Sassoon Infant Rg" pitchFamily="50"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77"/>
                <a:ea typeface="Sassoon Infant Rg" pitchFamily="50" charset="0"/>
                <a:cs typeface="Sassoon Infant Rg" pitchFamily="50" charset="0"/>
              </a:defRPr>
            </a:lvl9pPr>
          </a:lstStyle>
          <a:p>
            <a:pPr algn="ctr" eaLnBrk="1" hangingPunct="1">
              <a:lnSpc>
                <a:spcPct val="100000"/>
              </a:lnSpc>
              <a:spcBef>
                <a:spcPct val="0"/>
              </a:spcBef>
              <a:buFontTx/>
              <a:buNone/>
            </a:pPr>
            <a:r>
              <a:rPr lang="en-GB" altLang="en-US" dirty="0">
                <a:solidFill>
                  <a:schemeClr val="tx1"/>
                </a:solidFill>
              </a:rPr>
              <a:t>Mary and Joseph had to travel to Bethlehem to register in a census.</a:t>
            </a:r>
          </a:p>
        </p:txBody>
      </p:sp>
      <p:sp>
        <p:nvSpPr>
          <p:cNvPr id="6" name="Rectangle 4">
            <a:extLst>
              <a:ext uri="{FF2B5EF4-FFF2-40B4-BE49-F238E27FC236}">
                <a16:creationId xmlns:a16="http://schemas.microsoft.com/office/drawing/2014/main" id="{EF0A3A38-05CC-C044-8576-102DE76E9265}"/>
              </a:ext>
            </a:extLst>
          </p:cNvPr>
          <p:cNvSpPr>
            <a:spLocks noChangeArrowheads="1"/>
          </p:cNvSpPr>
          <p:nvPr/>
        </p:nvSpPr>
        <p:spPr bwMode="auto">
          <a:xfrm>
            <a:off x="6786170" y="531858"/>
            <a:ext cx="3684320"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72000" rIns="0" bIns="72000">
            <a:spAutoFit/>
          </a:bodyPr>
          <a:lstStyle>
            <a:lvl1pPr>
              <a:lnSpc>
                <a:spcPct val="90000"/>
              </a:lnSpc>
              <a:spcBef>
                <a:spcPts val="1000"/>
              </a:spcBef>
              <a:buFont typeface="Arial" panose="020B0604020202020204" pitchFamily="34" charset="0"/>
              <a:buChar char="•"/>
              <a:defRPr>
                <a:solidFill>
                  <a:srgbClr val="1C1C1C"/>
                </a:solidFill>
                <a:latin typeface="Twinkl" pitchFamily="2" charset="77"/>
                <a:ea typeface="Sassoon Infant Rg" pitchFamily="50" charset="0"/>
                <a:cs typeface="Sassoon Infant Rg" pitchFamily="50" charset="0"/>
              </a:defRPr>
            </a:lvl1pPr>
            <a:lvl2pPr marL="742950" indent="-285750">
              <a:lnSpc>
                <a:spcPct val="90000"/>
              </a:lnSpc>
              <a:spcBef>
                <a:spcPts val="500"/>
              </a:spcBef>
              <a:buFont typeface="Arial" panose="020B0604020202020204" pitchFamily="34" charset="0"/>
              <a:buChar char="•"/>
              <a:defRPr sz="1600">
                <a:solidFill>
                  <a:srgbClr val="1C1C1C"/>
                </a:solidFill>
                <a:latin typeface="Twinkl" pitchFamily="2" charset="77"/>
                <a:ea typeface="Sassoon Infant Rg" pitchFamily="50" charset="0"/>
                <a:cs typeface="Sassoon Infant Rg" pitchFamily="50" charset="0"/>
              </a:defRPr>
            </a:lvl2pPr>
            <a:lvl3pPr marL="1143000" indent="-228600">
              <a:lnSpc>
                <a:spcPct val="90000"/>
              </a:lnSpc>
              <a:spcBef>
                <a:spcPts val="500"/>
              </a:spcBef>
              <a:buFont typeface="Arial" panose="020B0604020202020204" pitchFamily="34" charset="0"/>
              <a:buChar char="•"/>
              <a:defRPr sz="1400">
                <a:solidFill>
                  <a:srgbClr val="1C1C1C"/>
                </a:solidFill>
                <a:latin typeface="Twinkl" pitchFamily="2" charset="77"/>
                <a:ea typeface="Sassoon Infant Rg" pitchFamily="50" charset="0"/>
                <a:cs typeface="Sassoon Infant Rg" pitchFamily="50" charset="0"/>
              </a:defRPr>
            </a:lvl3pPr>
            <a:lvl4pPr marL="1600200" indent="-228600">
              <a:lnSpc>
                <a:spcPct val="90000"/>
              </a:lnSpc>
              <a:spcBef>
                <a:spcPts val="500"/>
              </a:spcBef>
              <a:buFont typeface="Arial" panose="020B0604020202020204" pitchFamily="34" charset="0"/>
              <a:buChar char="•"/>
              <a:defRPr sz="1400">
                <a:solidFill>
                  <a:srgbClr val="1C1C1C"/>
                </a:solidFill>
                <a:latin typeface="Twinkl" pitchFamily="2" charset="77"/>
                <a:ea typeface="Sassoon Infant Rg" pitchFamily="50" charset="0"/>
                <a:cs typeface="Sassoon Infant Rg" pitchFamily="50" charset="0"/>
              </a:defRPr>
            </a:lvl4pPr>
            <a:lvl5pPr marL="2057400" indent="-228600">
              <a:lnSpc>
                <a:spcPct val="90000"/>
              </a:lnSpc>
              <a:spcBef>
                <a:spcPts val="500"/>
              </a:spcBef>
              <a:buFont typeface="Arial" panose="020B0604020202020204" pitchFamily="34" charset="0"/>
              <a:buChar char="•"/>
              <a:defRPr sz="1400">
                <a:solidFill>
                  <a:srgbClr val="1C1C1C"/>
                </a:solidFill>
                <a:latin typeface="Twinkl" pitchFamily="2" charset="77"/>
                <a:ea typeface="Sassoon Infant Rg" pitchFamily="50" charset="0"/>
                <a:cs typeface="Sassoon Infant Rg" pitchFamily="50"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77"/>
                <a:ea typeface="Sassoon Infant Rg" pitchFamily="50" charset="0"/>
                <a:cs typeface="Sassoon Infant Rg" pitchFamily="50"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77"/>
                <a:ea typeface="Sassoon Infant Rg" pitchFamily="50" charset="0"/>
                <a:cs typeface="Sassoon Infant Rg" pitchFamily="50"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77"/>
                <a:ea typeface="Sassoon Infant Rg" pitchFamily="50" charset="0"/>
                <a:cs typeface="Sassoon Infant Rg" pitchFamily="50"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77"/>
                <a:ea typeface="Sassoon Infant Rg" pitchFamily="50" charset="0"/>
                <a:cs typeface="Sassoon Infant Rg" pitchFamily="50" charset="0"/>
              </a:defRPr>
            </a:lvl9pPr>
          </a:lstStyle>
          <a:p>
            <a:pPr algn="ctr" eaLnBrk="1" hangingPunct="1">
              <a:lnSpc>
                <a:spcPct val="100000"/>
              </a:lnSpc>
              <a:spcBef>
                <a:spcPct val="0"/>
              </a:spcBef>
              <a:buFontTx/>
              <a:buNone/>
            </a:pPr>
            <a:r>
              <a:rPr lang="en-GB" altLang="en-US" dirty="0">
                <a:solidFill>
                  <a:schemeClr val="tx1"/>
                </a:solidFill>
              </a:rPr>
              <a:t>Baby Jesus was born in the stable. </a:t>
            </a:r>
          </a:p>
        </p:txBody>
      </p:sp>
      <p:sp>
        <p:nvSpPr>
          <p:cNvPr id="7" name="Rectangle 4">
            <a:extLst>
              <a:ext uri="{FF2B5EF4-FFF2-40B4-BE49-F238E27FC236}">
                <a16:creationId xmlns:a16="http://schemas.microsoft.com/office/drawing/2014/main" id="{AD9CD791-67BC-514F-91AA-9264F58618FA}"/>
              </a:ext>
            </a:extLst>
          </p:cNvPr>
          <p:cNvSpPr>
            <a:spLocks noChangeArrowheads="1"/>
          </p:cNvSpPr>
          <p:nvPr/>
        </p:nvSpPr>
        <p:spPr bwMode="auto">
          <a:xfrm>
            <a:off x="1187532" y="4964939"/>
            <a:ext cx="4081566" cy="12534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72000" rIns="0" bIns="72000">
            <a:spAutoFit/>
          </a:bodyPr>
          <a:lstStyle>
            <a:lvl1pPr>
              <a:lnSpc>
                <a:spcPct val="90000"/>
              </a:lnSpc>
              <a:spcBef>
                <a:spcPts val="1000"/>
              </a:spcBef>
              <a:buFont typeface="Arial" panose="020B0604020202020204" pitchFamily="34" charset="0"/>
              <a:buChar char="•"/>
              <a:defRPr>
                <a:solidFill>
                  <a:srgbClr val="1C1C1C"/>
                </a:solidFill>
                <a:latin typeface="Twinkl" pitchFamily="2" charset="77"/>
                <a:ea typeface="Sassoon Infant Rg" pitchFamily="50" charset="0"/>
                <a:cs typeface="Sassoon Infant Rg" pitchFamily="50" charset="0"/>
              </a:defRPr>
            </a:lvl1pPr>
            <a:lvl2pPr marL="742950" indent="-285750">
              <a:lnSpc>
                <a:spcPct val="90000"/>
              </a:lnSpc>
              <a:spcBef>
                <a:spcPts val="500"/>
              </a:spcBef>
              <a:buFont typeface="Arial" panose="020B0604020202020204" pitchFamily="34" charset="0"/>
              <a:buChar char="•"/>
              <a:defRPr sz="1600">
                <a:solidFill>
                  <a:srgbClr val="1C1C1C"/>
                </a:solidFill>
                <a:latin typeface="Twinkl" pitchFamily="2" charset="77"/>
                <a:ea typeface="Sassoon Infant Rg" pitchFamily="50" charset="0"/>
                <a:cs typeface="Sassoon Infant Rg" pitchFamily="50" charset="0"/>
              </a:defRPr>
            </a:lvl2pPr>
            <a:lvl3pPr marL="1143000" indent="-228600">
              <a:lnSpc>
                <a:spcPct val="90000"/>
              </a:lnSpc>
              <a:spcBef>
                <a:spcPts val="500"/>
              </a:spcBef>
              <a:buFont typeface="Arial" panose="020B0604020202020204" pitchFamily="34" charset="0"/>
              <a:buChar char="•"/>
              <a:defRPr sz="1400">
                <a:solidFill>
                  <a:srgbClr val="1C1C1C"/>
                </a:solidFill>
                <a:latin typeface="Twinkl" pitchFamily="2" charset="77"/>
                <a:ea typeface="Sassoon Infant Rg" pitchFamily="50" charset="0"/>
                <a:cs typeface="Sassoon Infant Rg" pitchFamily="50" charset="0"/>
              </a:defRPr>
            </a:lvl3pPr>
            <a:lvl4pPr marL="1600200" indent="-228600">
              <a:lnSpc>
                <a:spcPct val="90000"/>
              </a:lnSpc>
              <a:spcBef>
                <a:spcPts val="500"/>
              </a:spcBef>
              <a:buFont typeface="Arial" panose="020B0604020202020204" pitchFamily="34" charset="0"/>
              <a:buChar char="•"/>
              <a:defRPr sz="1400">
                <a:solidFill>
                  <a:srgbClr val="1C1C1C"/>
                </a:solidFill>
                <a:latin typeface="Twinkl" pitchFamily="2" charset="77"/>
                <a:ea typeface="Sassoon Infant Rg" pitchFamily="50" charset="0"/>
                <a:cs typeface="Sassoon Infant Rg" pitchFamily="50" charset="0"/>
              </a:defRPr>
            </a:lvl4pPr>
            <a:lvl5pPr marL="2057400" indent="-228600">
              <a:lnSpc>
                <a:spcPct val="90000"/>
              </a:lnSpc>
              <a:spcBef>
                <a:spcPts val="500"/>
              </a:spcBef>
              <a:buFont typeface="Arial" panose="020B0604020202020204" pitchFamily="34" charset="0"/>
              <a:buChar char="•"/>
              <a:defRPr sz="1400">
                <a:solidFill>
                  <a:srgbClr val="1C1C1C"/>
                </a:solidFill>
                <a:latin typeface="Twinkl" pitchFamily="2" charset="77"/>
                <a:ea typeface="Sassoon Infant Rg" pitchFamily="50" charset="0"/>
                <a:cs typeface="Sassoon Infant Rg" pitchFamily="50"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77"/>
                <a:ea typeface="Sassoon Infant Rg" pitchFamily="50" charset="0"/>
                <a:cs typeface="Sassoon Infant Rg" pitchFamily="50"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77"/>
                <a:ea typeface="Sassoon Infant Rg" pitchFamily="50" charset="0"/>
                <a:cs typeface="Sassoon Infant Rg" pitchFamily="50"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77"/>
                <a:ea typeface="Sassoon Infant Rg" pitchFamily="50" charset="0"/>
                <a:cs typeface="Sassoon Infant Rg" pitchFamily="50"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77"/>
                <a:ea typeface="Sassoon Infant Rg" pitchFamily="50" charset="0"/>
                <a:cs typeface="Sassoon Infant Rg" pitchFamily="50" charset="0"/>
              </a:defRPr>
            </a:lvl9pPr>
          </a:lstStyle>
          <a:p>
            <a:pPr algn="ctr" eaLnBrk="1" hangingPunct="1">
              <a:lnSpc>
                <a:spcPct val="100000"/>
              </a:lnSpc>
              <a:spcBef>
                <a:spcPct val="0"/>
              </a:spcBef>
              <a:buFontTx/>
              <a:buNone/>
            </a:pPr>
            <a:r>
              <a:rPr lang="en-GB" altLang="en-US" dirty="0">
                <a:solidFill>
                  <a:schemeClr val="tx1"/>
                </a:solidFill>
              </a:rPr>
              <a:t>At the same time, an angel appeared to some shepherds. The angel told them that the son of God had been born in Bethlehem.</a:t>
            </a:r>
          </a:p>
        </p:txBody>
      </p:sp>
      <p:sp>
        <p:nvSpPr>
          <p:cNvPr id="8" name="Rectangle 4">
            <a:extLst>
              <a:ext uri="{FF2B5EF4-FFF2-40B4-BE49-F238E27FC236}">
                <a16:creationId xmlns:a16="http://schemas.microsoft.com/office/drawing/2014/main" id="{AD260693-D5D9-5040-869E-D2330CE54E8E}"/>
              </a:ext>
            </a:extLst>
          </p:cNvPr>
          <p:cNvSpPr>
            <a:spLocks noChangeArrowheads="1"/>
          </p:cNvSpPr>
          <p:nvPr/>
        </p:nvSpPr>
        <p:spPr bwMode="auto">
          <a:xfrm>
            <a:off x="7876427" y="4907664"/>
            <a:ext cx="3684321" cy="12534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72000" rIns="0" bIns="72000">
            <a:spAutoFit/>
          </a:bodyPr>
          <a:lstStyle>
            <a:lvl1pPr>
              <a:lnSpc>
                <a:spcPct val="90000"/>
              </a:lnSpc>
              <a:spcBef>
                <a:spcPts val="1000"/>
              </a:spcBef>
              <a:buFont typeface="Arial" panose="020B0604020202020204" pitchFamily="34" charset="0"/>
              <a:buChar char="•"/>
              <a:defRPr>
                <a:solidFill>
                  <a:srgbClr val="1C1C1C"/>
                </a:solidFill>
                <a:latin typeface="Twinkl" pitchFamily="2" charset="77"/>
                <a:ea typeface="Sassoon Infant Rg" pitchFamily="50" charset="0"/>
                <a:cs typeface="Sassoon Infant Rg" pitchFamily="50" charset="0"/>
              </a:defRPr>
            </a:lvl1pPr>
            <a:lvl2pPr marL="742950" indent="-285750">
              <a:lnSpc>
                <a:spcPct val="90000"/>
              </a:lnSpc>
              <a:spcBef>
                <a:spcPts val="500"/>
              </a:spcBef>
              <a:buFont typeface="Arial" panose="020B0604020202020204" pitchFamily="34" charset="0"/>
              <a:buChar char="•"/>
              <a:defRPr sz="1600">
                <a:solidFill>
                  <a:srgbClr val="1C1C1C"/>
                </a:solidFill>
                <a:latin typeface="Twinkl" pitchFamily="2" charset="77"/>
                <a:ea typeface="Sassoon Infant Rg" pitchFamily="50" charset="0"/>
                <a:cs typeface="Sassoon Infant Rg" pitchFamily="50" charset="0"/>
              </a:defRPr>
            </a:lvl2pPr>
            <a:lvl3pPr marL="1143000" indent="-228600">
              <a:lnSpc>
                <a:spcPct val="90000"/>
              </a:lnSpc>
              <a:spcBef>
                <a:spcPts val="500"/>
              </a:spcBef>
              <a:buFont typeface="Arial" panose="020B0604020202020204" pitchFamily="34" charset="0"/>
              <a:buChar char="•"/>
              <a:defRPr sz="1400">
                <a:solidFill>
                  <a:srgbClr val="1C1C1C"/>
                </a:solidFill>
                <a:latin typeface="Twinkl" pitchFamily="2" charset="77"/>
                <a:ea typeface="Sassoon Infant Rg" pitchFamily="50" charset="0"/>
                <a:cs typeface="Sassoon Infant Rg" pitchFamily="50" charset="0"/>
              </a:defRPr>
            </a:lvl3pPr>
            <a:lvl4pPr marL="1600200" indent="-228600">
              <a:lnSpc>
                <a:spcPct val="90000"/>
              </a:lnSpc>
              <a:spcBef>
                <a:spcPts val="500"/>
              </a:spcBef>
              <a:buFont typeface="Arial" panose="020B0604020202020204" pitchFamily="34" charset="0"/>
              <a:buChar char="•"/>
              <a:defRPr sz="1400">
                <a:solidFill>
                  <a:srgbClr val="1C1C1C"/>
                </a:solidFill>
                <a:latin typeface="Twinkl" pitchFamily="2" charset="77"/>
                <a:ea typeface="Sassoon Infant Rg" pitchFamily="50" charset="0"/>
                <a:cs typeface="Sassoon Infant Rg" pitchFamily="50" charset="0"/>
              </a:defRPr>
            </a:lvl4pPr>
            <a:lvl5pPr marL="2057400" indent="-228600">
              <a:lnSpc>
                <a:spcPct val="90000"/>
              </a:lnSpc>
              <a:spcBef>
                <a:spcPts val="500"/>
              </a:spcBef>
              <a:buFont typeface="Arial" panose="020B0604020202020204" pitchFamily="34" charset="0"/>
              <a:buChar char="•"/>
              <a:defRPr sz="1400">
                <a:solidFill>
                  <a:srgbClr val="1C1C1C"/>
                </a:solidFill>
                <a:latin typeface="Twinkl" pitchFamily="2" charset="77"/>
                <a:ea typeface="Sassoon Infant Rg" pitchFamily="50" charset="0"/>
                <a:cs typeface="Sassoon Infant Rg" pitchFamily="50"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77"/>
                <a:ea typeface="Sassoon Infant Rg" pitchFamily="50" charset="0"/>
                <a:cs typeface="Sassoon Infant Rg" pitchFamily="50"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77"/>
                <a:ea typeface="Sassoon Infant Rg" pitchFamily="50" charset="0"/>
                <a:cs typeface="Sassoon Infant Rg" pitchFamily="50"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77"/>
                <a:ea typeface="Sassoon Infant Rg" pitchFamily="50" charset="0"/>
                <a:cs typeface="Sassoon Infant Rg" pitchFamily="50"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77"/>
                <a:ea typeface="Sassoon Infant Rg" pitchFamily="50" charset="0"/>
                <a:cs typeface="Sassoon Infant Rg" pitchFamily="50" charset="0"/>
              </a:defRPr>
            </a:lvl9pPr>
          </a:lstStyle>
          <a:p>
            <a:pPr algn="ctr" eaLnBrk="1" hangingPunct="1">
              <a:lnSpc>
                <a:spcPct val="100000"/>
              </a:lnSpc>
              <a:spcBef>
                <a:spcPct val="0"/>
              </a:spcBef>
              <a:buFontTx/>
              <a:buNone/>
            </a:pPr>
            <a:r>
              <a:rPr lang="en-GB" altLang="en-US" dirty="0"/>
              <a:t>Far away in the East, wise men saw a bright star in the sky</a:t>
            </a:r>
            <a:r>
              <a:rPr lang="en-GB" altLang="en-US" dirty="0">
                <a:solidFill>
                  <a:schemeClr val="tx1"/>
                </a:solidFill>
              </a:rPr>
              <a:t>. They knew it meant that a new king had been born and followed the star. </a:t>
            </a:r>
          </a:p>
        </p:txBody>
      </p:sp>
      <p:sp>
        <p:nvSpPr>
          <p:cNvPr id="9" name="Rectangle 4">
            <a:extLst>
              <a:ext uri="{FF2B5EF4-FFF2-40B4-BE49-F238E27FC236}">
                <a16:creationId xmlns:a16="http://schemas.microsoft.com/office/drawing/2014/main" id="{8F7B5467-CA8F-A446-9872-BB818D2F1622}"/>
              </a:ext>
            </a:extLst>
          </p:cNvPr>
          <p:cNvSpPr>
            <a:spLocks noChangeArrowheads="1"/>
          </p:cNvSpPr>
          <p:nvPr/>
        </p:nvSpPr>
        <p:spPr bwMode="auto">
          <a:xfrm>
            <a:off x="9194823" y="2265560"/>
            <a:ext cx="2661112" cy="12534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72000" rIns="0" bIns="72000">
            <a:spAutoFit/>
          </a:bodyPr>
          <a:lstStyle>
            <a:lvl1pPr>
              <a:lnSpc>
                <a:spcPct val="90000"/>
              </a:lnSpc>
              <a:spcBef>
                <a:spcPts val="1000"/>
              </a:spcBef>
              <a:buFont typeface="Arial" panose="020B0604020202020204" pitchFamily="34" charset="0"/>
              <a:buChar char="•"/>
              <a:defRPr>
                <a:solidFill>
                  <a:srgbClr val="1C1C1C"/>
                </a:solidFill>
                <a:latin typeface="Twinkl" pitchFamily="2" charset="77"/>
                <a:ea typeface="Sassoon Infant Rg" pitchFamily="50" charset="0"/>
                <a:cs typeface="Sassoon Infant Rg" pitchFamily="50" charset="0"/>
              </a:defRPr>
            </a:lvl1pPr>
            <a:lvl2pPr marL="742950" indent="-285750">
              <a:lnSpc>
                <a:spcPct val="90000"/>
              </a:lnSpc>
              <a:spcBef>
                <a:spcPts val="500"/>
              </a:spcBef>
              <a:buFont typeface="Arial" panose="020B0604020202020204" pitchFamily="34" charset="0"/>
              <a:buChar char="•"/>
              <a:defRPr sz="1600">
                <a:solidFill>
                  <a:srgbClr val="1C1C1C"/>
                </a:solidFill>
                <a:latin typeface="Twinkl" pitchFamily="2" charset="77"/>
                <a:ea typeface="Sassoon Infant Rg" pitchFamily="50" charset="0"/>
                <a:cs typeface="Sassoon Infant Rg" pitchFamily="50" charset="0"/>
              </a:defRPr>
            </a:lvl2pPr>
            <a:lvl3pPr marL="1143000" indent="-228600">
              <a:lnSpc>
                <a:spcPct val="90000"/>
              </a:lnSpc>
              <a:spcBef>
                <a:spcPts val="500"/>
              </a:spcBef>
              <a:buFont typeface="Arial" panose="020B0604020202020204" pitchFamily="34" charset="0"/>
              <a:buChar char="•"/>
              <a:defRPr sz="1400">
                <a:solidFill>
                  <a:srgbClr val="1C1C1C"/>
                </a:solidFill>
                <a:latin typeface="Twinkl" pitchFamily="2" charset="77"/>
                <a:ea typeface="Sassoon Infant Rg" pitchFamily="50" charset="0"/>
                <a:cs typeface="Sassoon Infant Rg" pitchFamily="50" charset="0"/>
              </a:defRPr>
            </a:lvl3pPr>
            <a:lvl4pPr marL="1600200" indent="-228600">
              <a:lnSpc>
                <a:spcPct val="90000"/>
              </a:lnSpc>
              <a:spcBef>
                <a:spcPts val="500"/>
              </a:spcBef>
              <a:buFont typeface="Arial" panose="020B0604020202020204" pitchFamily="34" charset="0"/>
              <a:buChar char="•"/>
              <a:defRPr sz="1400">
                <a:solidFill>
                  <a:srgbClr val="1C1C1C"/>
                </a:solidFill>
                <a:latin typeface="Twinkl" pitchFamily="2" charset="77"/>
                <a:ea typeface="Sassoon Infant Rg" pitchFamily="50" charset="0"/>
                <a:cs typeface="Sassoon Infant Rg" pitchFamily="50" charset="0"/>
              </a:defRPr>
            </a:lvl4pPr>
            <a:lvl5pPr marL="2057400" indent="-228600">
              <a:lnSpc>
                <a:spcPct val="90000"/>
              </a:lnSpc>
              <a:spcBef>
                <a:spcPts val="500"/>
              </a:spcBef>
              <a:buFont typeface="Arial" panose="020B0604020202020204" pitchFamily="34" charset="0"/>
              <a:buChar char="•"/>
              <a:defRPr sz="1400">
                <a:solidFill>
                  <a:srgbClr val="1C1C1C"/>
                </a:solidFill>
                <a:latin typeface="Twinkl" pitchFamily="2" charset="77"/>
                <a:ea typeface="Sassoon Infant Rg" pitchFamily="50" charset="0"/>
                <a:cs typeface="Sassoon Infant Rg" pitchFamily="50"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77"/>
                <a:ea typeface="Sassoon Infant Rg" pitchFamily="50" charset="0"/>
                <a:cs typeface="Sassoon Infant Rg" pitchFamily="50"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77"/>
                <a:ea typeface="Sassoon Infant Rg" pitchFamily="50" charset="0"/>
                <a:cs typeface="Sassoon Infant Rg" pitchFamily="50"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77"/>
                <a:ea typeface="Sassoon Infant Rg" pitchFamily="50" charset="0"/>
                <a:cs typeface="Sassoon Infant Rg" pitchFamily="50"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77"/>
                <a:ea typeface="Sassoon Infant Rg" pitchFamily="50" charset="0"/>
                <a:cs typeface="Sassoon Infant Rg" pitchFamily="50" charset="0"/>
              </a:defRPr>
            </a:lvl9pPr>
          </a:lstStyle>
          <a:p>
            <a:pPr algn="ctr" eaLnBrk="1" hangingPunct="1">
              <a:lnSpc>
                <a:spcPct val="100000"/>
              </a:lnSpc>
              <a:spcBef>
                <a:spcPct val="0"/>
              </a:spcBef>
              <a:buFontTx/>
              <a:buNone/>
            </a:pPr>
            <a:r>
              <a:rPr lang="en-GB" altLang="en-US" dirty="0">
                <a:solidFill>
                  <a:schemeClr val="tx1"/>
                </a:solidFill>
              </a:rPr>
              <a:t>The wise men reached Bethlehem. They gave Jesus gifts of gold, frankincense and myrrh.</a:t>
            </a:r>
          </a:p>
        </p:txBody>
      </p:sp>
      <p:pic>
        <p:nvPicPr>
          <p:cNvPr id="10" name="Picture 9">
            <a:extLst>
              <a:ext uri="{FF2B5EF4-FFF2-40B4-BE49-F238E27FC236}">
                <a16:creationId xmlns:a16="http://schemas.microsoft.com/office/drawing/2014/main" id="{013BE96B-9549-384D-B066-FC46D42BDF65}"/>
              </a:ext>
            </a:extLst>
          </p:cNvPr>
          <p:cNvPicPr>
            <a:picLocks noChangeAspect="1"/>
          </p:cNvPicPr>
          <p:nvPr/>
        </p:nvPicPr>
        <p:blipFill>
          <a:blip r:embed="rId2"/>
          <a:stretch>
            <a:fillRect/>
          </a:stretch>
        </p:blipFill>
        <p:spPr>
          <a:xfrm>
            <a:off x="3355261" y="1437946"/>
            <a:ext cx="4929759" cy="3295154"/>
          </a:xfrm>
          <a:prstGeom prst="rect">
            <a:avLst/>
          </a:prstGeom>
        </p:spPr>
      </p:pic>
      <p:pic>
        <p:nvPicPr>
          <p:cNvPr id="14" name="Picture 5">
            <a:extLst>
              <a:ext uri="{FF2B5EF4-FFF2-40B4-BE49-F238E27FC236}">
                <a16:creationId xmlns:a16="http://schemas.microsoft.com/office/drawing/2014/main" id="{9FFEC563-C366-1A44-9E65-5184A8156F57}"/>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664646" y="1653413"/>
            <a:ext cx="935997" cy="26932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
            <a:extLst>
              <a:ext uri="{FF2B5EF4-FFF2-40B4-BE49-F238E27FC236}">
                <a16:creationId xmlns:a16="http://schemas.microsoft.com/office/drawing/2014/main" id="{3D767717-7A18-7A49-8135-7A10E4548EBF}"/>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790809" y="1594152"/>
            <a:ext cx="913113" cy="28118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8">
            <a:extLst>
              <a:ext uri="{FF2B5EF4-FFF2-40B4-BE49-F238E27FC236}">
                <a16:creationId xmlns:a16="http://schemas.microsoft.com/office/drawing/2014/main" id="{2ED03B84-8223-5240-94BF-ECD6ABA4D29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908938" y="3241963"/>
            <a:ext cx="1832229" cy="1491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70903297"/>
      </p:ext>
    </p:extLst>
  </p:cSld>
  <p:clrMapOvr>
    <a:masterClrMapping/>
  </p:clrMapOvr>
  <p:transition spd="slow">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CD7F21-F797-3B43-B6A2-39C3D5FC3868}"/>
              </a:ext>
            </a:extLst>
          </p:cNvPr>
          <p:cNvSpPr>
            <a:spLocks noGrp="1"/>
          </p:cNvSpPr>
          <p:nvPr>
            <p:ph type="title"/>
          </p:nvPr>
        </p:nvSpPr>
        <p:spPr>
          <a:xfrm>
            <a:off x="615950" y="1666428"/>
            <a:ext cx="10960100" cy="4259360"/>
          </a:xfrm>
        </p:spPr>
        <p:txBody>
          <a:bodyPr/>
          <a:lstStyle/>
          <a:p>
            <a:pPr algn="ctr"/>
            <a:r>
              <a:rPr lang="en-US" sz="3200" dirty="0"/>
              <a:t>In our nativity story the wise men visit baby Jesus in the stable, however in the Bible this doesn’t happen until sometime after Jesus’ birth</a:t>
            </a:r>
            <a:br>
              <a:rPr lang="en-US" sz="3200" dirty="0"/>
            </a:br>
            <a:r>
              <a:rPr lang="en-US" sz="3200" dirty="0"/>
              <a:t/>
            </a:r>
            <a:br>
              <a:rPr lang="en-US" sz="3200" dirty="0"/>
            </a:br>
            <a:r>
              <a:rPr lang="en-US" sz="3200" dirty="0"/>
              <a:t/>
            </a:r>
            <a:br>
              <a:rPr lang="en-US" sz="3200" dirty="0"/>
            </a:br>
            <a:r>
              <a:rPr lang="en-US" sz="3200" dirty="0"/>
              <a:t>If you would like to hear what really happened please join us at our Epiphany Service</a:t>
            </a:r>
            <a:br>
              <a:rPr lang="en-US" sz="3200" dirty="0"/>
            </a:br>
            <a:r>
              <a:rPr lang="en-US" sz="3200" dirty="0"/>
              <a:t/>
            </a:r>
            <a:br>
              <a:rPr lang="en-US" sz="3200" dirty="0"/>
            </a:br>
            <a:r>
              <a:rPr lang="en-US" sz="3200" dirty="0"/>
              <a:t>On</a:t>
            </a:r>
            <a:br>
              <a:rPr lang="en-US" sz="3200" dirty="0"/>
            </a:br>
            <a:r>
              <a:rPr lang="en-US" sz="3200" dirty="0"/>
              <a:t/>
            </a:r>
            <a:br>
              <a:rPr lang="en-US" sz="3200" dirty="0"/>
            </a:br>
            <a:r>
              <a:rPr lang="en-US" sz="3200" dirty="0"/>
              <a:t/>
            </a:r>
            <a:br>
              <a:rPr lang="en-US" sz="3200" dirty="0"/>
            </a:br>
            <a:r>
              <a:rPr lang="en-US" sz="3200" dirty="0"/>
              <a:t>……………………………..</a:t>
            </a:r>
            <a:br>
              <a:rPr lang="en-US" sz="3200" dirty="0"/>
            </a:br>
            <a:r>
              <a:rPr lang="en-US" sz="3200" dirty="0"/>
              <a:t>(Add details of service)</a:t>
            </a:r>
            <a:br>
              <a:rPr lang="en-US" sz="3200" dirty="0"/>
            </a:br>
            <a:r>
              <a:rPr lang="en-US" sz="1800" dirty="0"/>
              <a:t/>
            </a:r>
            <a:br>
              <a:rPr lang="en-US" sz="1800" dirty="0"/>
            </a:br>
            <a:endParaRPr lang="en-US" sz="1800" dirty="0"/>
          </a:p>
        </p:txBody>
      </p:sp>
    </p:spTree>
    <p:extLst>
      <p:ext uri="{BB962C8B-B14F-4D97-AF65-F5344CB8AC3E}">
        <p14:creationId xmlns:p14="http://schemas.microsoft.com/office/powerpoint/2010/main" val="3273814457"/>
      </p:ext>
    </p:extLst>
  </p:cSld>
  <p:clrMapOvr>
    <a:masterClrMapping/>
  </p:clrMapOvr>
  <p:transition spd="slow">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E9C0B3-7307-1942-920F-90E35800AA5C}"/>
              </a:ext>
            </a:extLst>
          </p:cNvPr>
          <p:cNvSpPr>
            <a:spLocks noGrp="1"/>
          </p:cNvSpPr>
          <p:nvPr>
            <p:ph type="title"/>
          </p:nvPr>
        </p:nvSpPr>
        <p:spPr>
          <a:xfrm>
            <a:off x="615950" y="1452672"/>
            <a:ext cx="10960100" cy="994306"/>
          </a:xfrm>
        </p:spPr>
        <p:txBody>
          <a:bodyPr/>
          <a:lstStyle/>
          <a:p>
            <a:pPr algn="ctr"/>
            <a:r>
              <a:rPr lang="en-US" sz="4000" dirty="0"/>
              <a:t>You can use these questions as part of your Epiphany service</a:t>
            </a:r>
            <a:br>
              <a:rPr lang="en-US" sz="4000" dirty="0"/>
            </a:br>
            <a:r>
              <a:rPr lang="en-US" sz="4000" dirty="0"/>
              <a:t/>
            </a:r>
            <a:br>
              <a:rPr lang="en-US" sz="4000" dirty="0"/>
            </a:br>
            <a:r>
              <a:rPr lang="en-US" sz="4000" dirty="0"/>
              <a:t>Children could decorate their Wise men stones during this service</a:t>
            </a:r>
          </a:p>
        </p:txBody>
      </p:sp>
    </p:spTree>
    <p:extLst>
      <p:ext uri="{BB962C8B-B14F-4D97-AF65-F5344CB8AC3E}">
        <p14:creationId xmlns:p14="http://schemas.microsoft.com/office/powerpoint/2010/main" val="2408261791"/>
      </p:ext>
    </p:extLst>
  </p:cSld>
  <p:clrMapOvr>
    <a:masterClrMapping/>
  </p:clrMapOvr>
  <p:transition spd="slow">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C98ED59F-CF20-2C42-BC5E-7483707CC8E6}"/>
              </a:ext>
            </a:extLst>
          </p:cNvPr>
          <p:cNvSpPr txBox="1"/>
          <p:nvPr/>
        </p:nvSpPr>
        <p:spPr>
          <a:xfrm>
            <a:off x="3048990" y="338815"/>
            <a:ext cx="6097978" cy="6186309"/>
          </a:xfrm>
          <a:prstGeom prst="rect">
            <a:avLst/>
          </a:prstGeom>
          <a:noFill/>
        </p:spPr>
        <p:txBody>
          <a:bodyPr wrap="square">
            <a:spAutoFit/>
          </a:bodyPr>
          <a:lstStyle/>
          <a:p>
            <a:r>
              <a:rPr lang="en-GB" sz="1800" dirty="0">
                <a:effectLst/>
                <a:latin typeface="Calibri" panose="020F0502020204030204" pitchFamily="34" charset="0"/>
                <a:ea typeface="Calibri" panose="020F0502020204030204" pitchFamily="34" charset="0"/>
                <a:cs typeface="Times New Roman" panose="02020603050405020304" pitchFamily="18" charset="0"/>
              </a:rPr>
              <a:t>What did the Wise men follow to find baby Jesus?</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r>
              <a:rPr lang="en-GB" sz="1800" dirty="0">
                <a:effectLst/>
                <a:latin typeface="Calibri" panose="020F0502020204030204" pitchFamily="34" charset="0"/>
                <a:ea typeface="Calibri" panose="020F0502020204030204" pitchFamily="34" charset="0"/>
                <a:cs typeface="Times New Roman" panose="02020603050405020304" pitchFamily="18" charset="0"/>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r>
              <a:rPr lang="en-GB" sz="1800" dirty="0">
                <a:effectLst/>
                <a:latin typeface="Calibri" panose="020F0502020204030204" pitchFamily="34" charset="0"/>
                <a:ea typeface="Calibri" panose="020F0502020204030204" pitchFamily="34" charset="0"/>
                <a:cs typeface="Times New Roman" panose="02020603050405020304" pitchFamily="18" charset="0"/>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r>
              <a:rPr lang="en-GB" sz="1800" dirty="0">
                <a:effectLst/>
                <a:latin typeface="Calibri" panose="020F0502020204030204" pitchFamily="34" charset="0"/>
                <a:ea typeface="Calibri" panose="020F0502020204030204" pitchFamily="34" charset="0"/>
                <a:cs typeface="Times New Roman" panose="02020603050405020304" pitchFamily="18" charset="0"/>
              </a:rPr>
              <a:t>What animal did the Wise men travel on?</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r>
              <a:rPr lang="en-GB" sz="1800" dirty="0">
                <a:effectLst/>
                <a:latin typeface="Calibri" panose="020F0502020204030204" pitchFamily="34" charset="0"/>
                <a:ea typeface="Calibri" panose="020F0502020204030204" pitchFamily="34" charset="0"/>
                <a:cs typeface="Times New Roman" panose="02020603050405020304" pitchFamily="18" charset="0"/>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r>
              <a:rPr lang="en-GB" sz="1800" dirty="0">
                <a:effectLst/>
                <a:latin typeface="Calibri" panose="020F0502020204030204" pitchFamily="34" charset="0"/>
                <a:ea typeface="Calibri" panose="020F0502020204030204" pitchFamily="34" charset="0"/>
                <a:cs typeface="Times New Roman" panose="02020603050405020304" pitchFamily="18" charset="0"/>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r>
              <a:rPr lang="en-GB" sz="1800" dirty="0">
                <a:effectLst/>
                <a:latin typeface="Calibri" panose="020F0502020204030204" pitchFamily="34" charset="0"/>
                <a:ea typeface="Calibri" panose="020F0502020204030204" pitchFamily="34" charset="0"/>
                <a:cs typeface="Times New Roman" panose="02020603050405020304" pitchFamily="18" charset="0"/>
              </a:rPr>
              <a:t>What were the 3 gifts the Wise men brought for baby Jesus?</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r>
              <a:rPr lang="en-GB" sz="1800" dirty="0">
                <a:effectLst/>
                <a:latin typeface="Calibri" panose="020F0502020204030204" pitchFamily="34" charset="0"/>
                <a:ea typeface="Calibri" panose="020F0502020204030204" pitchFamily="34" charset="0"/>
                <a:cs typeface="Times New Roman" panose="02020603050405020304" pitchFamily="18" charset="0"/>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r>
              <a:rPr lang="en-GB" sz="1800" dirty="0">
                <a:effectLst/>
                <a:latin typeface="Calibri" panose="020F0502020204030204" pitchFamily="34" charset="0"/>
                <a:ea typeface="Calibri" panose="020F0502020204030204" pitchFamily="34" charset="0"/>
                <a:cs typeface="Times New Roman" panose="02020603050405020304" pitchFamily="18" charset="0"/>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r>
              <a:rPr lang="en-GB" sz="1800" dirty="0">
                <a:effectLst/>
                <a:latin typeface="Calibri" panose="020F0502020204030204" pitchFamily="34" charset="0"/>
                <a:ea typeface="Calibri" panose="020F0502020204030204" pitchFamily="34" charset="0"/>
                <a:cs typeface="Times New Roman" panose="02020603050405020304" pitchFamily="18" charset="0"/>
              </a:rPr>
              <a:t>Did the Wise men come from the East or the West?</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r>
              <a:rPr lang="en-GB" sz="1800" dirty="0">
                <a:effectLst/>
                <a:latin typeface="Calibri" panose="020F0502020204030204" pitchFamily="34" charset="0"/>
                <a:ea typeface="Calibri" panose="020F0502020204030204" pitchFamily="34" charset="0"/>
                <a:cs typeface="Times New Roman" panose="02020603050405020304" pitchFamily="18" charset="0"/>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r>
              <a:rPr lang="en-GB" sz="1800" dirty="0">
                <a:effectLst/>
                <a:latin typeface="Calibri" panose="020F0502020204030204" pitchFamily="34" charset="0"/>
                <a:ea typeface="Calibri" panose="020F0502020204030204" pitchFamily="34" charset="0"/>
                <a:cs typeface="Times New Roman" panose="02020603050405020304" pitchFamily="18" charset="0"/>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r>
              <a:rPr lang="en-GB" sz="1800" dirty="0">
                <a:effectLst/>
                <a:latin typeface="Calibri" panose="020F0502020204030204" pitchFamily="34" charset="0"/>
                <a:ea typeface="Calibri" panose="020F0502020204030204" pitchFamily="34" charset="0"/>
                <a:cs typeface="Times New Roman" panose="02020603050405020304" pitchFamily="18" charset="0"/>
              </a:rPr>
              <a:t>Which King did the Wise men visit before they saw Jesus?</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r>
              <a:rPr lang="en-GB" sz="1800" dirty="0">
                <a:effectLst/>
                <a:latin typeface="Calibri" panose="020F0502020204030204" pitchFamily="34" charset="0"/>
                <a:ea typeface="Calibri" panose="020F0502020204030204" pitchFamily="34" charset="0"/>
                <a:cs typeface="Times New Roman" panose="02020603050405020304" pitchFamily="18" charset="0"/>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r>
              <a:rPr lang="en-GB" sz="1800" dirty="0">
                <a:effectLst/>
                <a:latin typeface="Calibri" panose="020F0502020204030204" pitchFamily="34" charset="0"/>
                <a:ea typeface="Calibri" panose="020F0502020204030204" pitchFamily="34" charset="0"/>
                <a:cs typeface="Times New Roman" panose="02020603050405020304" pitchFamily="18" charset="0"/>
              </a:rPr>
              <a:t>How many times do you think the Wise men said ‘are we nearly there yet?’</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r>
              <a:rPr lang="en-GB" sz="1800" dirty="0">
                <a:effectLst/>
                <a:latin typeface="Calibri" panose="020F0502020204030204" pitchFamily="34" charset="0"/>
                <a:ea typeface="Calibri" panose="020F0502020204030204" pitchFamily="34" charset="0"/>
                <a:cs typeface="Times New Roman" panose="02020603050405020304" pitchFamily="18" charset="0"/>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r>
              <a:rPr lang="en-GB" sz="1800" dirty="0">
                <a:effectLst/>
                <a:latin typeface="Calibri" panose="020F0502020204030204" pitchFamily="34" charset="0"/>
                <a:ea typeface="Calibri" panose="020F0502020204030204" pitchFamily="34" charset="0"/>
                <a:cs typeface="Times New Roman" panose="02020603050405020304" pitchFamily="18" charset="0"/>
              </a:rPr>
              <a:t>The Wise men knelt down to worship Jesus, what do you think you would have done if you had been there?</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r>
              <a:rPr lang="en-GB" sz="1800" dirty="0">
                <a:effectLst/>
                <a:latin typeface="Calibri" panose="020F0502020204030204" pitchFamily="34" charset="0"/>
                <a:ea typeface="Calibri" panose="020F0502020204030204" pitchFamily="34" charset="0"/>
                <a:cs typeface="Times New Roman" panose="02020603050405020304" pitchFamily="18" charset="0"/>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r>
              <a:rPr lang="en-GB" sz="1800" dirty="0">
                <a:effectLst/>
                <a:latin typeface="Calibri" panose="020F0502020204030204" pitchFamily="34" charset="0"/>
                <a:ea typeface="Calibri" panose="020F0502020204030204" pitchFamily="34" charset="0"/>
                <a:cs typeface="Times New Roman" panose="02020603050405020304" pitchFamily="18" charset="0"/>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r>
              <a:rPr lang="en-GB" sz="1800" dirty="0">
                <a:effectLst/>
                <a:latin typeface="Calibri" panose="020F0502020204030204" pitchFamily="34" charset="0"/>
                <a:ea typeface="Calibri" panose="020F0502020204030204" pitchFamily="34" charset="0"/>
                <a:cs typeface="Times New Roman" panose="02020603050405020304" pitchFamily="18" charset="0"/>
              </a:rPr>
              <a:t>Did the Wise men go back the way they had come?</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818635345"/>
      </p:ext>
    </p:extLst>
  </p:cSld>
  <p:clrMapOvr>
    <a:masterClrMapping/>
  </p:clrMapOvr>
  <p:transition spd="slow">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4">
            <a:extLst>
              <a:ext uri="{FF2B5EF4-FFF2-40B4-BE49-F238E27FC236}">
                <a16:creationId xmlns:a16="http://schemas.microsoft.com/office/drawing/2014/main" id="{BAF1E4C4-31A5-4049-949B-94245574D062}"/>
              </a:ext>
            </a:extLst>
          </p:cNvPr>
          <p:cNvSpPr>
            <a:spLocks noChangeArrowheads="1"/>
          </p:cNvSpPr>
          <p:nvPr/>
        </p:nvSpPr>
        <p:spPr bwMode="auto">
          <a:xfrm>
            <a:off x="2279650" y="728664"/>
            <a:ext cx="7632700" cy="700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72000" rIns="0" bIns="72000">
            <a:spAutoFit/>
          </a:bodyPr>
          <a:lstStyle>
            <a:lvl1pPr>
              <a:lnSpc>
                <a:spcPct val="90000"/>
              </a:lnSpc>
              <a:spcBef>
                <a:spcPts val="1000"/>
              </a:spcBef>
              <a:buFont typeface="Arial" panose="020B0604020202020204" pitchFamily="34" charset="0"/>
              <a:buChar char="•"/>
              <a:defRPr>
                <a:solidFill>
                  <a:srgbClr val="1C1C1C"/>
                </a:solidFill>
                <a:latin typeface="Twinkl" pitchFamily="2" charset="77"/>
                <a:ea typeface="Sassoon Infant Rg" pitchFamily="50" charset="0"/>
                <a:cs typeface="Sassoon Infant Rg" pitchFamily="50" charset="0"/>
              </a:defRPr>
            </a:lvl1pPr>
            <a:lvl2pPr marL="742950" indent="-285750">
              <a:lnSpc>
                <a:spcPct val="90000"/>
              </a:lnSpc>
              <a:spcBef>
                <a:spcPts val="500"/>
              </a:spcBef>
              <a:buFont typeface="Arial" panose="020B0604020202020204" pitchFamily="34" charset="0"/>
              <a:buChar char="•"/>
              <a:defRPr sz="1600">
                <a:solidFill>
                  <a:srgbClr val="1C1C1C"/>
                </a:solidFill>
                <a:latin typeface="Twinkl" pitchFamily="2" charset="77"/>
                <a:ea typeface="Sassoon Infant Rg" pitchFamily="50" charset="0"/>
                <a:cs typeface="Sassoon Infant Rg" pitchFamily="50" charset="0"/>
              </a:defRPr>
            </a:lvl2pPr>
            <a:lvl3pPr marL="1143000" indent="-228600">
              <a:lnSpc>
                <a:spcPct val="90000"/>
              </a:lnSpc>
              <a:spcBef>
                <a:spcPts val="500"/>
              </a:spcBef>
              <a:buFont typeface="Arial" panose="020B0604020202020204" pitchFamily="34" charset="0"/>
              <a:buChar char="•"/>
              <a:defRPr sz="1400">
                <a:solidFill>
                  <a:srgbClr val="1C1C1C"/>
                </a:solidFill>
                <a:latin typeface="Twinkl" pitchFamily="2" charset="77"/>
                <a:ea typeface="Sassoon Infant Rg" pitchFamily="50" charset="0"/>
                <a:cs typeface="Sassoon Infant Rg" pitchFamily="50" charset="0"/>
              </a:defRPr>
            </a:lvl3pPr>
            <a:lvl4pPr marL="1600200" indent="-228600">
              <a:lnSpc>
                <a:spcPct val="90000"/>
              </a:lnSpc>
              <a:spcBef>
                <a:spcPts val="500"/>
              </a:spcBef>
              <a:buFont typeface="Arial" panose="020B0604020202020204" pitchFamily="34" charset="0"/>
              <a:buChar char="•"/>
              <a:defRPr sz="1400">
                <a:solidFill>
                  <a:srgbClr val="1C1C1C"/>
                </a:solidFill>
                <a:latin typeface="Twinkl" pitchFamily="2" charset="77"/>
                <a:ea typeface="Sassoon Infant Rg" pitchFamily="50" charset="0"/>
                <a:cs typeface="Sassoon Infant Rg" pitchFamily="50" charset="0"/>
              </a:defRPr>
            </a:lvl4pPr>
            <a:lvl5pPr marL="2057400" indent="-228600">
              <a:lnSpc>
                <a:spcPct val="90000"/>
              </a:lnSpc>
              <a:spcBef>
                <a:spcPts val="500"/>
              </a:spcBef>
              <a:buFont typeface="Arial" panose="020B0604020202020204" pitchFamily="34" charset="0"/>
              <a:buChar char="•"/>
              <a:defRPr sz="1400">
                <a:solidFill>
                  <a:srgbClr val="1C1C1C"/>
                </a:solidFill>
                <a:latin typeface="Twinkl" pitchFamily="2" charset="77"/>
                <a:ea typeface="Sassoon Infant Rg" pitchFamily="50" charset="0"/>
                <a:cs typeface="Sassoon Infant Rg" pitchFamily="50"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77"/>
                <a:ea typeface="Sassoon Infant Rg" pitchFamily="50" charset="0"/>
                <a:cs typeface="Sassoon Infant Rg" pitchFamily="50"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77"/>
                <a:ea typeface="Sassoon Infant Rg" pitchFamily="50" charset="0"/>
                <a:cs typeface="Sassoon Infant Rg" pitchFamily="50"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77"/>
                <a:ea typeface="Sassoon Infant Rg" pitchFamily="50" charset="0"/>
                <a:cs typeface="Sassoon Infant Rg" pitchFamily="50"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77"/>
                <a:ea typeface="Sassoon Infant Rg" pitchFamily="50" charset="0"/>
                <a:cs typeface="Sassoon Infant Rg" pitchFamily="50" charset="0"/>
              </a:defRPr>
            </a:lvl9pPr>
          </a:lstStyle>
          <a:p>
            <a:pPr algn="ctr" eaLnBrk="1" hangingPunct="1">
              <a:lnSpc>
                <a:spcPct val="100000"/>
              </a:lnSpc>
              <a:spcBef>
                <a:spcPct val="0"/>
              </a:spcBef>
              <a:buFontTx/>
              <a:buNone/>
            </a:pPr>
            <a:r>
              <a:rPr lang="en-GB" altLang="en-US" dirty="0">
                <a:solidFill>
                  <a:schemeClr val="tx1"/>
                </a:solidFill>
              </a:rPr>
              <a:t>The Angel Gabriel visited Mary and told her she was going to have a baby called Jesus. The baby would be God’s son.</a:t>
            </a:r>
          </a:p>
        </p:txBody>
      </p:sp>
      <p:sp>
        <p:nvSpPr>
          <p:cNvPr id="5" name="Rectangle: Rounded Corners 4">
            <a:extLst>
              <a:ext uri="{FF2B5EF4-FFF2-40B4-BE49-F238E27FC236}">
                <a16:creationId xmlns:a16="http://schemas.microsoft.com/office/drawing/2014/main" id="{6F5B2DDF-6888-9743-BD12-5472922A6BF9}"/>
              </a:ext>
            </a:extLst>
          </p:cNvPr>
          <p:cNvSpPr/>
          <p:nvPr/>
        </p:nvSpPr>
        <p:spPr>
          <a:xfrm>
            <a:off x="2475593" y="1474831"/>
            <a:ext cx="7238819" cy="4833894"/>
          </a:xfrm>
          <a:prstGeom prst="roundRect">
            <a:avLst/>
          </a:prstGeom>
          <a:blipFill>
            <a:blip r:embed="rId2"/>
            <a:srcRect/>
            <a:stretch>
              <a:fillRect t="-1896" r="-3790" b="-8009"/>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pic>
        <p:nvPicPr>
          <p:cNvPr id="9222" name="Picture 2">
            <a:extLst>
              <a:ext uri="{FF2B5EF4-FFF2-40B4-BE49-F238E27FC236}">
                <a16:creationId xmlns:a16="http://schemas.microsoft.com/office/drawing/2014/main" id="{E7621B37-B375-F044-9314-3C313BB2349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08276" y="1835150"/>
            <a:ext cx="3097213" cy="3316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3" name="Picture 6">
            <a:extLst>
              <a:ext uri="{FF2B5EF4-FFF2-40B4-BE49-F238E27FC236}">
                <a16:creationId xmlns:a16="http://schemas.microsoft.com/office/drawing/2014/main" id="{C0A77D71-3F11-0843-A5E0-E3DCC35F814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23026" y="3338513"/>
            <a:ext cx="2003425" cy="2881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Oval Callout 1">
            <a:extLst>
              <a:ext uri="{FF2B5EF4-FFF2-40B4-BE49-F238E27FC236}">
                <a16:creationId xmlns:a16="http://schemas.microsoft.com/office/drawing/2014/main" id="{1FFD83A3-2D4B-B040-8612-1A17069A0BA6}"/>
              </a:ext>
            </a:extLst>
          </p:cNvPr>
          <p:cNvSpPr/>
          <p:nvPr/>
        </p:nvSpPr>
        <p:spPr>
          <a:xfrm>
            <a:off x="9752922" y="1745672"/>
            <a:ext cx="2312408" cy="1983180"/>
          </a:xfrm>
          <a:prstGeom prst="wedgeEllipse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ysClr val="windowText" lastClr="000000"/>
                </a:solidFill>
              </a:rPr>
              <a:t>How do you think Mary would have felt?</a:t>
            </a:r>
          </a:p>
        </p:txBody>
      </p:sp>
    </p:spTree>
  </p:cSld>
  <p:clrMapOvr>
    <a:masterClrMapping/>
  </p:clrMapOvr>
  <p:transition spd="slow">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2134EA-8FA5-DF48-B30C-BEA7825F9E68}"/>
              </a:ext>
            </a:extLst>
          </p:cNvPr>
          <p:cNvSpPr>
            <a:spLocks noGrp="1"/>
          </p:cNvSpPr>
          <p:nvPr>
            <p:ph type="title"/>
          </p:nvPr>
        </p:nvSpPr>
        <p:spPr/>
        <p:txBody>
          <a:bodyPr/>
          <a:lstStyle/>
          <a:p>
            <a:r>
              <a:rPr lang="en-US" sz="2800" dirty="0"/>
              <a:t>Scan the QR code to hear the first part of the story</a:t>
            </a:r>
          </a:p>
        </p:txBody>
      </p:sp>
      <p:sp>
        <p:nvSpPr>
          <p:cNvPr id="3" name="TextBox 2">
            <a:extLst>
              <a:ext uri="{FF2B5EF4-FFF2-40B4-BE49-F238E27FC236}">
                <a16:creationId xmlns:a16="http://schemas.microsoft.com/office/drawing/2014/main" id="{8136A17D-AA7A-B441-91F5-526E27AFDD74}"/>
              </a:ext>
            </a:extLst>
          </p:cNvPr>
          <p:cNvSpPr txBox="1"/>
          <p:nvPr/>
        </p:nvSpPr>
        <p:spPr>
          <a:xfrm>
            <a:off x="609598" y="5593278"/>
            <a:ext cx="10960100" cy="369332"/>
          </a:xfrm>
          <a:prstGeom prst="rect">
            <a:avLst/>
          </a:prstGeom>
          <a:noFill/>
        </p:spPr>
        <p:txBody>
          <a:bodyPr wrap="square" rtlCol="0">
            <a:spAutoFit/>
          </a:bodyPr>
          <a:lstStyle/>
          <a:p>
            <a:pPr algn="ctr"/>
            <a:r>
              <a:rPr lang="en-US" dirty="0"/>
              <a:t>Take a photograph of this picture of a stone so that you can make one at home</a:t>
            </a:r>
          </a:p>
        </p:txBody>
      </p:sp>
      <p:pic>
        <p:nvPicPr>
          <p:cNvPr id="4" name="Picture 3">
            <a:extLst>
              <a:ext uri="{FF2B5EF4-FFF2-40B4-BE49-F238E27FC236}">
                <a16:creationId xmlns:a16="http://schemas.microsoft.com/office/drawing/2014/main" id="{8230C7D2-1383-E040-9ACE-E45AFC4F484B}"/>
              </a:ext>
            </a:extLst>
          </p:cNvPr>
          <p:cNvPicPr>
            <a:picLocks noChangeAspect="1"/>
          </p:cNvPicPr>
          <p:nvPr/>
        </p:nvPicPr>
        <p:blipFill>
          <a:blip r:embed="rId2"/>
          <a:stretch>
            <a:fillRect/>
          </a:stretch>
        </p:blipFill>
        <p:spPr>
          <a:xfrm>
            <a:off x="6404017" y="1181595"/>
            <a:ext cx="3308762" cy="4411683"/>
          </a:xfrm>
          <a:prstGeom prst="rect">
            <a:avLst/>
          </a:prstGeom>
        </p:spPr>
      </p:pic>
      <p:pic>
        <p:nvPicPr>
          <p:cNvPr id="6" name="Picture 5">
            <a:extLst>
              <a:ext uri="{FF2B5EF4-FFF2-40B4-BE49-F238E27FC236}">
                <a16:creationId xmlns:a16="http://schemas.microsoft.com/office/drawing/2014/main" id="{4550BA97-41DE-6E4B-B7E8-71266451DD0E}"/>
              </a:ext>
            </a:extLst>
          </p:cNvPr>
          <p:cNvPicPr>
            <a:picLocks noChangeAspect="1"/>
          </p:cNvPicPr>
          <p:nvPr/>
        </p:nvPicPr>
        <p:blipFill>
          <a:blip r:embed="rId3"/>
          <a:stretch>
            <a:fillRect/>
          </a:stretch>
        </p:blipFill>
        <p:spPr>
          <a:xfrm>
            <a:off x="1289800" y="1211992"/>
            <a:ext cx="4434016" cy="4434016"/>
          </a:xfrm>
          <a:prstGeom prst="rect">
            <a:avLst/>
          </a:prstGeom>
        </p:spPr>
      </p:pic>
    </p:spTree>
    <p:extLst>
      <p:ext uri="{BB962C8B-B14F-4D97-AF65-F5344CB8AC3E}">
        <p14:creationId xmlns:p14="http://schemas.microsoft.com/office/powerpoint/2010/main" val="169271032"/>
      </p:ext>
    </p:extLst>
  </p:cSld>
  <p:clrMapOvr>
    <a:masterClrMapping/>
  </p:clrMapOvr>
  <p:transition spd="slow">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4">
            <a:extLst>
              <a:ext uri="{FF2B5EF4-FFF2-40B4-BE49-F238E27FC236}">
                <a16:creationId xmlns:a16="http://schemas.microsoft.com/office/drawing/2014/main" id="{BFDEDEE1-CE09-7443-8A29-5BD00FBAED6B}"/>
              </a:ext>
            </a:extLst>
          </p:cNvPr>
          <p:cNvSpPr>
            <a:spLocks noChangeArrowheads="1"/>
          </p:cNvSpPr>
          <p:nvPr/>
        </p:nvSpPr>
        <p:spPr bwMode="auto">
          <a:xfrm>
            <a:off x="2279650" y="728664"/>
            <a:ext cx="7632700"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72000" rIns="0" bIns="72000">
            <a:spAutoFit/>
          </a:bodyPr>
          <a:lstStyle>
            <a:lvl1pPr>
              <a:lnSpc>
                <a:spcPct val="90000"/>
              </a:lnSpc>
              <a:spcBef>
                <a:spcPts val="1000"/>
              </a:spcBef>
              <a:buFont typeface="Arial" panose="020B0604020202020204" pitchFamily="34" charset="0"/>
              <a:buChar char="•"/>
              <a:defRPr>
                <a:solidFill>
                  <a:srgbClr val="1C1C1C"/>
                </a:solidFill>
                <a:latin typeface="Twinkl" pitchFamily="2" charset="77"/>
                <a:ea typeface="Sassoon Infant Rg" pitchFamily="50" charset="0"/>
                <a:cs typeface="Sassoon Infant Rg" pitchFamily="50" charset="0"/>
              </a:defRPr>
            </a:lvl1pPr>
            <a:lvl2pPr marL="742950" indent="-285750">
              <a:lnSpc>
                <a:spcPct val="90000"/>
              </a:lnSpc>
              <a:spcBef>
                <a:spcPts val="500"/>
              </a:spcBef>
              <a:buFont typeface="Arial" panose="020B0604020202020204" pitchFamily="34" charset="0"/>
              <a:buChar char="•"/>
              <a:defRPr sz="1600">
                <a:solidFill>
                  <a:srgbClr val="1C1C1C"/>
                </a:solidFill>
                <a:latin typeface="Twinkl" pitchFamily="2" charset="77"/>
                <a:ea typeface="Sassoon Infant Rg" pitchFamily="50" charset="0"/>
                <a:cs typeface="Sassoon Infant Rg" pitchFamily="50" charset="0"/>
              </a:defRPr>
            </a:lvl2pPr>
            <a:lvl3pPr marL="1143000" indent="-228600">
              <a:lnSpc>
                <a:spcPct val="90000"/>
              </a:lnSpc>
              <a:spcBef>
                <a:spcPts val="500"/>
              </a:spcBef>
              <a:buFont typeface="Arial" panose="020B0604020202020204" pitchFamily="34" charset="0"/>
              <a:buChar char="•"/>
              <a:defRPr sz="1400">
                <a:solidFill>
                  <a:srgbClr val="1C1C1C"/>
                </a:solidFill>
                <a:latin typeface="Twinkl" pitchFamily="2" charset="77"/>
                <a:ea typeface="Sassoon Infant Rg" pitchFamily="50" charset="0"/>
                <a:cs typeface="Sassoon Infant Rg" pitchFamily="50" charset="0"/>
              </a:defRPr>
            </a:lvl3pPr>
            <a:lvl4pPr marL="1600200" indent="-228600">
              <a:lnSpc>
                <a:spcPct val="90000"/>
              </a:lnSpc>
              <a:spcBef>
                <a:spcPts val="500"/>
              </a:spcBef>
              <a:buFont typeface="Arial" panose="020B0604020202020204" pitchFamily="34" charset="0"/>
              <a:buChar char="•"/>
              <a:defRPr sz="1400">
                <a:solidFill>
                  <a:srgbClr val="1C1C1C"/>
                </a:solidFill>
                <a:latin typeface="Twinkl" pitchFamily="2" charset="77"/>
                <a:ea typeface="Sassoon Infant Rg" pitchFamily="50" charset="0"/>
                <a:cs typeface="Sassoon Infant Rg" pitchFamily="50" charset="0"/>
              </a:defRPr>
            </a:lvl4pPr>
            <a:lvl5pPr marL="2057400" indent="-228600">
              <a:lnSpc>
                <a:spcPct val="90000"/>
              </a:lnSpc>
              <a:spcBef>
                <a:spcPts val="500"/>
              </a:spcBef>
              <a:buFont typeface="Arial" panose="020B0604020202020204" pitchFamily="34" charset="0"/>
              <a:buChar char="•"/>
              <a:defRPr sz="1400">
                <a:solidFill>
                  <a:srgbClr val="1C1C1C"/>
                </a:solidFill>
                <a:latin typeface="Twinkl" pitchFamily="2" charset="77"/>
                <a:ea typeface="Sassoon Infant Rg" pitchFamily="50" charset="0"/>
                <a:cs typeface="Sassoon Infant Rg" pitchFamily="50"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77"/>
                <a:ea typeface="Sassoon Infant Rg" pitchFamily="50" charset="0"/>
                <a:cs typeface="Sassoon Infant Rg" pitchFamily="50"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77"/>
                <a:ea typeface="Sassoon Infant Rg" pitchFamily="50" charset="0"/>
                <a:cs typeface="Sassoon Infant Rg" pitchFamily="50"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77"/>
                <a:ea typeface="Sassoon Infant Rg" pitchFamily="50" charset="0"/>
                <a:cs typeface="Sassoon Infant Rg" pitchFamily="50"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77"/>
                <a:ea typeface="Sassoon Infant Rg" pitchFamily="50" charset="0"/>
                <a:cs typeface="Sassoon Infant Rg" pitchFamily="50" charset="0"/>
              </a:defRPr>
            </a:lvl9pPr>
          </a:lstStyle>
          <a:p>
            <a:pPr algn="ctr" eaLnBrk="1" hangingPunct="1">
              <a:lnSpc>
                <a:spcPct val="100000"/>
              </a:lnSpc>
              <a:spcBef>
                <a:spcPct val="0"/>
              </a:spcBef>
              <a:buFontTx/>
              <a:buNone/>
            </a:pPr>
            <a:r>
              <a:rPr lang="en-GB" altLang="en-US" dirty="0">
                <a:solidFill>
                  <a:schemeClr val="tx1"/>
                </a:solidFill>
              </a:rPr>
              <a:t>Mary and Joseph had to travel to Bethlehem to register in a census.</a:t>
            </a:r>
          </a:p>
        </p:txBody>
      </p:sp>
      <p:sp>
        <p:nvSpPr>
          <p:cNvPr id="4" name="Rectangle: Rounded Corners 3">
            <a:extLst>
              <a:ext uri="{FF2B5EF4-FFF2-40B4-BE49-F238E27FC236}">
                <a16:creationId xmlns:a16="http://schemas.microsoft.com/office/drawing/2014/main" id="{54C8C77E-02B7-FE44-A34D-0A48D344E181}"/>
              </a:ext>
            </a:extLst>
          </p:cNvPr>
          <p:cNvSpPr/>
          <p:nvPr/>
        </p:nvSpPr>
        <p:spPr>
          <a:xfrm>
            <a:off x="2475593" y="1474831"/>
            <a:ext cx="7238819" cy="4833894"/>
          </a:xfrm>
          <a:prstGeom prst="roundRect">
            <a:avLst/>
          </a:prstGeom>
          <a:blipFill>
            <a:blip r:embed="rId2"/>
            <a:srcRect/>
            <a:stretch>
              <a:fillRect t="-1896" r="-3790" b="-8009"/>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pic>
        <p:nvPicPr>
          <p:cNvPr id="11270" name="Picture 7">
            <a:extLst>
              <a:ext uri="{FF2B5EF4-FFF2-40B4-BE49-F238E27FC236}">
                <a16:creationId xmlns:a16="http://schemas.microsoft.com/office/drawing/2014/main" id="{6B7994CA-A08C-2E49-AD40-BA9575ADED0D}"/>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416425" y="2465388"/>
            <a:ext cx="1212850" cy="3490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71" name="Picture 2">
            <a:extLst>
              <a:ext uri="{FF2B5EF4-FFF2-40B4-BE49-F238E27FC236}">
                <a16:creationId xmlns:a16="http://schemas.microsoft.com/office/drawing/2014/main" id="{5C8D4AE0-F08D-4D48-9E31-B04003DF01BF}"/>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022850" y="2005014"/>
            <a:ext cx="3111500" cy="3951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Oval Callout 5">
            <a:extLst>
              <a:ext uri="{FF2B5EF4-FFF2-40B4-BE49-F238E27FC236}">
                <a16:creationId xmlns:a16="http://schemas.microsoft.com/office/drawing/2014/main" id="{05974798-A708-6646-9087-669B43643382}"/>
              </a:ext>
            </a:extLst>
          </p:cNvPr>
          <p:cNvSpPr/>
          <p:nvPr/>
        </p:nvSpPr>
        <p:spPr>
          <a:xfrm>
            <a:off x="45760" y="1626919"/>
            <a:ext cx="2982448" cy="1983180"/>
          </a:xfrm>
          <a:prstGeom prst="wedgeEllipse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ysClr val="windowText" lastClr="000000"/>
                </a:solidFill>
              </a:rPr>
              <a:t>How do you think Mary would have felt knowing she had a long journey to Bethlehem to make?</a:t>
            </a:r>
          </a:p>
        </p:txBody>
      </p:sp>
    </p:spTree>
  </p:cSld>
  <p:clrMapOvr>
    <a:masterClrMapping/>
  </p:clrMapOvr>
  <p:transition spd="slow">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988986-5BC3-2747-8650-CC9B7F8F1999}"/>
              </a:ext>
            </a:extLst>
          </p:cNvPr>
          <p:cNvSpPr>
            <a:spLocks noGrp="1"/>
          </p:cNvSpPr>
          <p:nvPr>
            <p:ph type="title"/>
          </p:nvPr>
        </p:nvSpPr>
        <p:spPr/>
        <p:txBody>
          <a:bodyPr/>
          <a:lstStyle/>
          <a:p>
            <a:r>
              <a:rPr lang="en-US" sz="2800" dirty="0"/>
              <a:t>Scan the QR code to hear the next part of the story</a:t>
            </a:r>
          </a:p>
        </p:txBody>
      </p:sp>
      <p:sp>
        <p:nvSpPr>
          <p:cNvPr id="4" name="TextBox 3">
            <a:extLst>
              <a:ext uri="{FF2B5EF4-FFF2-40B4-BE49-F238E27FC236}">
                <a16:creationId xmlns:a16="http://schemas.microsoft.com/office/drawing/2014/main" id="{5138F8D3-CA12-2D40-80C6-EBC59929A888}"/>
              </a:ext>
            </a:extLst>
          </p:cNvPr>
          <p:cNvSpPr txBox="1"/>
          <p:nvPr/>
        </p:nvSpPr>
        <p:spPr>
          <a:xfrm>
            <a:off x="2218994" y="6009773"/>
            <a:ext cx="7754011" cy="369332"/>
          </a:xfrm>
          <a:prstGeom prst="rect">
            <a:avLst/>
          </a:prstGeom>
          <a:noFill/>
        </p:spPr>
        <p:txBody>
          <a:bodyPr wrap="square">
            <a:spAutoFit/>
          </a:bodyPr>
          <a:lstStyle/>
          <a:p>
            <a:pPr algn="ctr"/>
            <a:r>
              <a:rPr lang="en-US" dirty="0"/>
              <a:t>Take a photograph of this picture of a stone so that you can make one at home</a:t>
            </a:r>
          </a:p>
        </p:txBody>
      </p:sp>
      <p:pic>
        <p:nvPicPr>
          <p:cNvPr id="5" name="Picture 4">
            <a:extLst>
              <a:ext uri="{FF2B5EF4-FFF2-40B4-BE49-F238E27FC236}">
                <a16:creationId xmlns:a16="http://schemas.microsoft.com/office/drawing/2014/main" id="{C39918BC-8BCD-7E4C-A8E4-15752AC91FAF}"/>
              </a:ext>
            </a:extLst>
          </p:cNvPr>
          <p:cNvPicPr>
            <a:picLocks noChangeAspect="1"/>
          </p:cNvPicPr>
          <p:nvPr/>
        </p:nvPicPr>
        <p:blipFill>
          <a:blip r:embed="rId2"/>
          <a:stretch>
            <a:fillRect/>
          </a:stretch>
        </p:blipFill>
        <p:spPr>
          <a:xfrm>
            <a:off x="7057159" y="1223158"/>
            <a:ext cx="3522518" cy="4696691"/>
          </a:xfrm>
          <a:prstGeom prst="rect">
            <a:avLst/>
          </a:prstGeom>
        </p:spPr>
      </p:pic>
      <p:pic>
        <p:nvPicPr>
          <p:cNvPr id="7" name="Picture 6">
            <a:extLst>
              <a:ext uri="{FF2B5EF4-FFF2-40B4-BE49-F238E27FC236}">
                <a16:creationId xmlns:a16="http://schemas.microsoft.com/office/drawing/2014/main" id="{D4E2FCFF-FF14-FD4B-A5B8-7303116D2D34}"/>
              </a:ext>
            </a:extLst>
          </p:cNvPr>
          <p:cNvPicPr>
            <a:picLocks noChangeAspect="1"/>
          </p:cNvPicPr>
          <p:nvPr/>
        </p:nvPicPr>
        <p:blipFill>
          <a:blip r:embed="rId3"/>
          <a:stretch>
            <a:fillRect/>
          </a:stretch>
        </p:blipFill>
        <p:spPr>
          <a:xfrm>
            <a:off x="1616806" y="1331906"/>
            <a:ext cx="4479193" cy="4479193"/>
          </a:xfrm>
          <a:prstGeom prst="rect">
            <a:avLst/>
          </a:prstGeom>
        </p:spPr>
      </p:pic>
    </p:spTree>
    <p:extLst>
      <p:ext uri="{BB962C8B-B14F-4D97-AF65-F5344CB8AC3E}">
        <p14:creationId xmlns:p14="http://schemas.microsoft.com/office/powerpoint/2010/main" val="1584560273"/>
      </p:ext>
    </p:extLst>
  </p:cSld>
  <p:clrMapOvr>
    <a:masterClrMapping/>
  </p:clrMapOvr>
  <p:transition spd="slow">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4">
            <a:extLst>
              <a:ext uri="{FF2B5EF4-FFF2-40B4-BE49-F238E27FC236}">
                <a16:creationId xmlns:a16="http://schemas.microsoft.com/office/drawing/2014/main" id="{9FD71F18-4192-C344-8BCD-241E417E047B}"/>
              </a:ext>
            </a:extLst>
          </p:cNvPr>
          <p:cNvSpPr>
            <a:spLocks noChangeArrowheads="1"/>
          </p:cNvSpPr>
          <p:nvPr/>
        </p:nvSpPr>
        <p:spPr bwMode="auto">
          <a:xfrm>
            <a:off x="2279650" y="728664"/>
            <a:ext cx="7632700"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72000" rIns="0" bIns="72000">
            <a:spAutoFit/>
          </a:bodyPr>
          <a:lstStyle>
            <a:lvl1pPr>
              <a:lnSpc>
                <a:spcPct val="90000"/>
              </a:lnSpc>
              <a:spcBef>
                <a:spcPts val="1000"/>
              </a:spcBef>
              <a:buFont typeface="Arial" panose="020B0604020202020204" pitchFamily="34" charset="0"/>
              <a:buChar char="•"/>
              <a:defRPr>
                <a:solidFill>
                  <a:srgbClr val="1C1C1C"/>
                </a:solidFill>
                <a:latin typeface="Twinkl" pitchFamily="2" charset="77"/>
                <a:ea typeface="Sassoon Infant Rg" pitchFamily="50" charset="0"/>
                <a:cs typeface="Sassoon Infant Rg" pitchFamily="50" charset="0"/>
              </a:defRPr>
            </a:lvl1pPr>
            <a:lvl2pPr marL="742950" indent="-285750">
              <a:lnSpc>
                <a:spcPct val="90000"/>
              </a:lnSpc>
              <a:spcBef>
                <a:spcPts val="500"/>
              </a:spcBef>
              <a:buFont typeface="Arial" panose="020B0604020202020204" pitchFamily="34" charset="0"/>
              <a:buChar char="•"/>
              <a:defRPr sz="1600">
                <a:solidFill>
                  <a:srgbClr val="1C1C1C"/>
                </a:solidFill>
                <a:latin typeface="Twinkl" pitchFamily="2" charset="77"/>
                <a:ea typeface="Sassoon Infant Rg" pitchFamily="50" charset="0"/>
                <a:cs typeface="Sassoon Infant Rg" pitchFamily="50" charset="0"/>
              </a:defRPr>
            </a:lvl2pPr>
            <a:lvl3pPr marL="1143000" indent="-228600">
              <a:lnSpc>
                <a:spcPct val="90000"/>
              </a:lnSpc>
              <a:spcBef>
                <a:spcPts val="500"/>
              </a:spcBef>
              <a:buFont typeface="Arial" panose="020B0604020202020204" pitchFamily="34" charset="0"/>
              <a:buChar char="•"/>
              <a:defRPr sz="1400">
                <a:solidFill>
                  <a:srgbClr val="1C1C1C"/>
                </a:solidFill>
                <a:latin typeface="Twinkl" pitchFamily="2" charset="77"/>
                <a:ea typeface="Sassoon Infant Rg" pitchFamily="50" charset="0"/>
                <a:cs typeface="Sassoon Infant Rg" pitchFamily="50" charset="0"/>
              </a:defRPr>
            </a:lvl3pPr>
            <a:lvl4pPr marL="1600200" indent="-228600">
              <a:lnSpc>
                <a:spcPct val="90000"/>
              </a:lnSpc>
              <a:spcBef>
                <a:spcPts val="500"/>
              </a:spcBef>
              <a:buFont typeface="Arial" panose="020B0604020202020204" pitchFamily="34" charset="0"/>
              <a:buChar char="•"/>
              <a:defRPr sz="1400">
                <a:solidFill>
                  <a:srgbClr val="1C1C1C"/>
                </a:solidFill>
                <a:latin typeface="Twinkl" pitchFamily="2" charset="77"/>
                <a:ea typeface="Sassoon Infant Rg" pitchFamily="50" charset="0"/>
                <a:cs typeface="Sassoon Infant Rg" pitchFamily="50" charset="0"/>
              </a:defRPr>
            </a:lvl4pPr>
            <a:lvl5pPr marL="2057400" indent="-228600">
              <a:lnSpc>
                <a:spcPct val="90000"/>
              </a:lnSpc>
              <a:spcBef>
                <a:spcPts val="500"/>
              </a:spcBef>
              <a:buFont typeface="Arial" panose="020B0604020202020204" pitchFamily="34" charset="0"/>
              <a:buChar char="•"/>
              <a:defRPr sz="1400">
                <a:solidFill>
                  <a:srgbClr val="1C1C1C"/>
                </a:solidFill>
                <a:latin typeface="Twinkl" pitchFamily="2" charset="77"/>
                <a:ea typeface="Sassoon Infant Rg" pitchFamily="50" charset="0"/>
                <a:cs typeface="Sassoon Infant Rg" pitchFamily="50"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77"/>
                <a:ea typeface="Sassoon Infant Rg" pitchFamily="50" charset="0"/>
                <a:cs typeface="Sassoon Infant Rg" pitchFamily="50"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77"/>
                <a:ea typeface="Sassoon Infant Rg" pitchFamily="50" charset="0"/>
                <a:cs typeface="Sassoon Infant Rg" pitchFamily="50"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77"/>
                <a:ea typeface="Sassoon Infant Rg" pitchFamily="50" charset="0"/>
                <a:cs typeface="Sassoon Infant Rg" pitchFamily="50"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77"/>
                <a:ea typeface="Sassoon Infant Rg" pitchFamily="50" charset="0"/>
                <a:cs typeface="Sassoon Infant Rg" pitchFamily="50" charset="0"/>
              </a:defRPr>
            </a:lvl9pPr>
          </a:lstStyle>
          <a:p>
            <a:pPr algn="ctr" eaLnBrk="1" hangingPunct="1">
              <a:lnSpc>
                <a:spcPct val="100000"/>
              </a:lnSpc>
              <a:spcBef>
                <a:spcPct val="0"/>
              </a:spcBef>
              <a:buFontTx/>
              <a:buNone/>
            </a:pPr>
            <a:r>
              <a:rPr lang="en-GB" altLang="en-US" dirty="0">
                <a:solidFill>
                  <a:schemeClr val="tx1"/>
                </a:solidFill>
              </a:rPr>
              <a:t>Baby Jesus was born in the stable. </a:t>
            </a:r>
          </a:p>
        </p:txBody>
      </p:sp>
      <p:sp>
        <p:nvSpPr>
          <p:cNvPr id="4" name="Rectangle: Rounded Corners 3">
            <a:extLst>
              <a:ext uri="{FF2B5EF4-FFF2-40B4-BE49-F238E27FC236}">
                <a16:creationId xmlns:a16="http://schemas.microsoft.com/office/drawing/2014/main" id="{11EEA6D5-DD92-C145-B367-4DC99598D661}"/>
              </a:ext>
            </a:extLst>
          </p:cNvPr>
          <p:cNvSpPr/>
          <p:nvPr/>
        </p:nvSpPr>
        <p:spPr>
          <a:xfrm>
            <a:off x="2475593" y="1474831"/>
            <a:ext cx="7238819" cy="4833894"/>
          </a:xfrm>
          <a:prstGeom prst="roundRect">
            <a:avLst/>
          </a:prstGeom>
          <a:blipFill>
            <a:blip r:embed="rId2"/>
            <a:srcRect/>
            <a:stretch>
              <a:fillRect l="28" t="-6054" r="-180"/>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p>
        </p:txBody>
      </p:sp>
      <p:pic>
        <p:nvPicPr>
          <p:cNvPr id="13318" name="Picture 5">
            <a:extLst>
              <a:ext uri="{FF2B5EF4-FFF2-40B4-BE49-F238E27FC236}">
                <a16:creationId xmlns:a16="http://schemas.microsoft.com/office/drawing/2014/main" id="{DCAA30E4-284E-A94E-9870-F23A2BA35BBF}"/>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142038" y="1887538"/>
            <a:ext cx="1200150" cy="3695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9" name="Picture 7">
            <a:extLst>
              <a:ext uri="{FF2B5EF4-FFF2-40B4-BE49-F238E27FC236}">
                <a16:creationId xmlns:a16="http://schemas.microsoft.com/office/drawing/2014/main" id="{8C7CA4DD-AA6E-8C45-9C38-1918861F5D00}"/>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908550" y="1806575"/>
            <a:ext cx="1295400" cy="372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20" name="Picture 2">
            <a:extLst>
              <a:ext uri="{FF2B5EF4-FFF2-40B4-BE49-F238E27FC236}">
                <a16:creationId xmlns:a16="http://schemas.microsoft.com/office/drawing/2014/main" id="{E8BCEC8E-AD48-F442-9121-01801AF1EFA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908551" y="4318000"/>
            <a:ext cx="2225675" cy="181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Oval Callout 6">
            <a:extLst>
              <a:ext uri="{FF2B5EF4-FFF2-40B4-BE49-F238E27FC236}">
                <a16:creationId xmlns:a16="http://schemas.microsoft.com/office/drawing/2014/main" id="{0DBC0A4F-532D-1D45-ABEA-6E697CF6FB86}"/>
              </a:ext>
            </a:extLst>
          </p:cNvPr>
          <p:cNvSpPr/>
          <p:nvPr/>
        </p:nvSpPr>
        <p:spPr>
          <a:xfrm>
            <a:off x="9405257" y="1745672"/>
            <a:ext cx="2786743" cy="1983180"/>
          </a:xfrm>
          <a:prstGeom prst="wedgeEllipse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ysClr val="windowText" lastClr="000000"/>
                </a:solidFill>
              </a:rPr>
              <a:t>Christians believe Jesus is God’s Son, why do you think he was born in a stable rather than a palace?</a:t>
            </a:r>
          </a:p>
        </p:txBody>
      </p:sp>
    </p:spTree>
  </p:cSld>
  <p:clrMapOvr>
    <a:masterClrMapping/>
  </p:clrMapOvr>
  <p:transition spd="slow">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302606-0C9E-E84E-9E7D-44FB1797C0FC}"/>
              </a:ext>
            </a:extLst>
          </p:cNvPr>
          <p:cNvSpPr>
            <a:spLocks noGrp="1"/>
          </p:cNvSpPr>
          <p:nvPr>
            <p:ph type="title"/>
          </p:nvPr>
        </p:nvSpPr>
        <p:spPr/>
        <p:txBody>
          <a:bodyPr/>
          <a:lstStyle/>
          <a:p>
            <a:r>
              <a:rPr lang="en-US" sz="2800" dirty="0"/>
              <a:t>Scan the QR code to hear the next part of the story</a:t>
            </a:r>
          </a:p>
        </p:txBody>
      </p:sp>
      <p:sp>
        <p:nvSpPr>
          <p:cNvPr id="4" name="TextBox 3">
            <a:extLst>
              <a:ext uri="{FF2B5EF4-FFF2-40B4-BE49-F238E27FC236}">
                <a16:creationId xmlns:a16="http://schemas.microsoft.com/office/drawing/2014/main" id="{1D1A219D-BB08-5147-ABDB-7B372ED56793}"/>
              </a:ext>
            </a:extLst>
          </p:cNvPr>
          <p:cNvSpPr txBox="1"/>
          <p:nvPr/>
        </p:nvSpPr>
        <p:spPr>
          <a:xfrm>
            <a:off x="1279567" y="5732774"/>
            <a:ext cx="9146968" cy="369332"/>
          </a:xfrm>
          <a:prstGeom prst="rect">
            <a:avLst/>
          </a:prstGeom>
          <a:noFill/>
        </p:spPr>
        <p:txBody>
          <a:bodyPr wrap="square">
            <a:spAutoFit/>
          </a:bodyPr>
          <a:lstStyle/>
          <a:p>
            <a:pPr algn="ctr"/>
            <a:r>
              <a:rPr lang="en-US" dirty="0"/>
              <a:t>Take a photograph of this picture of a stone so that you can make one at home</a:t>
            </a:r>
          </a:p>
        </p:txBody>
      </p:sp>
      <p:pic>
        <p:nvPicPr>
          <p:cNvPr id="5" name="Picture 4">
            <a:extLst>
              <a:ext uri="{FF2B5EF4-FFF2-40B4-BE49-F238E27FC236}">
                <a16:creationId xmlns:a16="http://schemas.microsoft.com/office/drawing/2014/main" id="{477A0138-ED65-3E45-81CC-6571DE8DA8DF}"/>
              </a:ext>
            </a:extLst>
          </p:cNvPr>
          <p:cNvPicPr>
            <a:picLocks noChangeAspect="1"/>
          </p:cNvPicPr>
          <p:nvPr/>
        </p:nvPicPr>
        <p:blipFill>
          <a:blip r:embed="rId2"/>
          <a:stretch>
            <a:fillRect/>
          </a:stretch>
        </p:blipFill>
        <p:spPr>
          <a:xfrm rot="5400000">
            <a:off x="6465372" y="979715"/>
            <a:ext cx="3673928" cy="4898571"/>
          </a:xfrm>
          <a:prstGeom prst="rect">
            <a:avLst/>
          </a:prstGeom>
        </p:spPr>
      </p:pic>
      <p:pic>
        <p:nvPicPr>
          <p:cNvPr id="6" name="Picture 5">
            <a:extLst>
              <a:ext uri="{FF2B5EF4-FFF2-40B4-BE49-F238E27FC236}">
                <a16:creationId xmlns:a16="http://schemas.microsoft.com/office/drawing/2014/main" id="{48BFD209-4AD1-1444-A732-64A28A0BA045}"/>
              </a:ext>
            </a:extLst>
          </p:cNvPr>
          <p:cNvPicPr>
            <a:picLocks noChangeAspect="1"/>
          </p:cNvPicPr>
          <p:nvPr/>
        </p:nvPicPr>
        <p:blipFill>
          <a:blip r:embed="rId3"/>
          <a:stretch>
            <a:fillRect/>
          </a:stretch>
        </p:blipFill>
        <p:spPr>
          <a:xfrm>
            <a:off x="1279567" y="1473201"/>
            <a:ext cx="3938276" cy="3938276"/>
          </a:xfrm>
          <a:prstGeom prst="rect">
            <a:avLst/>
          </a:prstGeom>
        </p:spPr>
      </p:pic>
    </p:spTree>
    <p:extLst>
      <p:ext uri="{BB962C8B-B14F-4D97-AF65-F5344CB8AC3E}">
        <p14:creationId xmlns:p14="http://schemas.microsoft.com/office/powerpoint/2010/main" val="3717146008"/>
      </p:ext>
    </p:extLst>
  </p:cSld>
  <p:clrMapOvr>
    <a:masterClrMapping/>
  </p:clrMapOvr>
  <p:transition spd="slow">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4">
            <a:extLst>
              <a:ext uri="{FF2B5EF4-FFF2-40B4-BE49-F238E27FC236}">
                <a16:creationId xmlns:a16="http://schemas.microsoft.com/office/drawing/2014/main" id="{FF228056-8C3C-2740-A29B-5B3841C4985C}"/>
              </a:ext>
            </a:extLst>
          </p:cNvPr>
          <p:cNvSpPr>
            <a:spLocks noChangeArrowheads="1"/>
          </p:cNvSpPr>
          <p:nvPr/>
        </p:nvSpPr>
        <p:spPr bwMode="auto">
          <a:xfrm>
            <a:off x="2279650" y="728664"/>
            <a:ext cx="7632700" cy="700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72000" rIns="0" bIns="72000">
            <a:spAutoFit/>
          </a:bodyPr>
          <a:lstStyle>
            <a:lvl1pPr>
              <a:lnSpc>
                <a:spcPct val="90000"/>
              </a:lnSpc>
              <a:spcBef>
                <a:spcPts val="1000"/>
              </a:spcBef>
              <a:buFont typeface="Arial" panose="020B0604020202020204" pitchFamily="34" charset="0"/>
              <a:buChar char="•"/>
              <a:defRPr>
                <a:solidFill>
                  <a:srgbClr val="1C1C1C"/>
                </a:solidFill>
                <a:latin typeface="Twinkl" pitchFamily="2" charset="77"/>
                <a:ea typeface="Sassoon Infant Rg" pitchFamily="50" charset="0"/>
                <a:cs typeface="Sassoon Infant Rg" pitchFamily="50" charset="0"/>
              </a:defRPr>
            </a:lvl1pPr>
            <a:lvl2pPr marL="742950" indent="-285750">
              <a:lnSpc>
                <a:spcPct val="90000"/>
              </a:lnSpc>
              <a:spcBef>
                <a:spcPts val="500"/>
              </a:spcBef>
              <a:buFont typeface="Arial" panose="020B0604020202020204" pitchFamily="34" charset="0"/>
              <a:buChar char="•"/>
              <a:defRPr sz="1600">
                <a:solidFill>
                  <a:srgbClr val="1C1C1C"/>
                </a:solidFill>
                <a:latin typeface="Twinkl" pitchFamily="2" charset="77"/>
                <a:ea typeface="Sassoon Infant Rg" pitchFamily="50" charset="0"/>
                <a:cs typeface="Sassoon Infant Rg" pitchFamily="50" charset="0"/>
              </a:defRPr>
            </a:lvl2pPr>
            <a:lvl3pPr marL="1143000" indent="-228600">
              <a:lnSpc>
                <a:spcPct val="90000"/>
              </a:lnSpc>
              <a:spcBef>
                <a:spcPts val="500"/>
              </a:spcBef>
              <a:buFont typeface="Arial" panose="020B0604020202020204" pitchFamily="34" charset="0"/>
              <a:buChar char="•"/>
              <a:defRPr sz="1400">
                <a:solidFill>
                  <a:srgbClr val="1C1C1C"/>
                </a:solidFill>
                <a:latin typeface="Twinkl" pitchFamily="2" charset="77"/>
                <a:ea typeface="Sassoon Infant Rg" pitchFamily="50" charset="0"/>
                <a:cs typeface="Sassoon Infant Rg" pitchFamily="50" charset="0"/>
              </a:defRPr>
            </a:lvl3pPr>
            <a:lvl4pPr marL="1600200" indent="-228600">
              <a:lnSpc>
                <a:spcPct val="90000"/>
              </a:lnSpc>
              <a:spcBef>
                <a:spcPts val="500"/>
              </a:spcBef>
              <a:buFont typeface="Arial" panose="020B0604020202020204" pitchFamily="34" charset="0"/>
              <a:buChar char="•"/>
              <a:defRPr sz="1400">
                <a:solidFill>
                  <a:srgbClr val="1C1C1C"/>
                </a:solidFill>
                <a:latin typeface="Twinkl" pitchFamily="2" charset="77"/>
                <a:ea typeface="Sassoon Infant Rg" pitchFamily="50" charset="0"/>
                <a:cs typeface="Sassoon Infant Rg" pitchFamily="50" charset="0"/>
              </a:defRPr>
            </a:lvl4pPr>
            <a:lvl5pPr marL="2057400" indent="-228600">
              <a:lnSpc>
                <a:spcPct val="90000"/>
              </a:lnSpc>
              <a:spcBef>
                <a:spcPts val="500"/>
              </a:spcBef>
              <a:buFont typeface="Arial" panose="020B0604020202020204" pitchFamily="34" charset="0"/>
              <a:buChar char="•"/>
              <a:defRPr sz="1400">
                <a:solidFill>
                  <a:srgbClr val="1C1C1C"/>
                </a:solidFill>
                <a:latin typeface="Twinkl" pitchFamily="2" charset="77"/>
                <a:ea typeface="Sassoon Infant Rg" pitchFamily="50" charset="0"/>
                <a:cs typeface="Sassoon Infant Rg" pitchFamily="50"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77"/>
                <a:ea typeface="Sassoon Infant Rg" pitchFamily="50" charset="0"/>
                <a:cs typeface="Sassoon Infant Rg" pitchFamily="50"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77"/>
                <a:ea typeface="Sassoon Infant Rg" pitchFamily="50" charset="0"/>
                <a:cs typeface="Sassoon Infant Rg" pitchFamily="50"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77"/>
                <a:ea typeface="Sassoon Infant Rg" pitchFamily="50" charset="0"/>
                <a:cs typeface="Sassoon Infant Rg" pitchFamily="50"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77"/>
                <a:ea typeface="Sassoon Infant Rg" pitchFamily="50" charset="0"/>
                <a:cs typeface="Sassoon Infant Rg" pitchFamily="50" charset="0"/>
              </a:defRPr>
            </a:lvl9pPr>
          </a:lstStyle>
          <a:p>
            <a:pPr algn="ctr" eaLnBrk="1" hangingPunct="1">
              <a:lnSpc>
                <a:spcPct val="100000"/>
              </a:lnSpc>
              <a:spcBef>
                <a:spcPct val="0"/>
              </a:spcBef>
              <a:buFontTx/>
              <a:buNone/>
            </a:pPr>
            <a:r>
              <a:rPr lang="en-GB" altLang="en-US" dirty="0">
                <a:solidFill>
                  <a:schemeClr val="tx1"/>
                </a:solidFill>
              </a:rPr>
              <a:t>At the same time, an angel appeared to some shepherds. The angel told them that the son of God had been born in Bethlehem.</a:t>
            </a:r>
          </a:p>
        </p:txBody>
      </p:sp>
      <p:sp>
        <p:nvSpPr>
          <p:cNvPr id="4" name="Rectangle: Rounded Corners 3">
            <a:extLst>
              <a:ext uri="{FF2B5EF4-FFF2-40B4-BE49-F238E27FC236}">
                <a16:creationId xmlns:a16="http://schemas.microsoft.com/office/drawing/2014/main" id="{EF1D1961-C5E4-D845-A31A-F97432D6CA30}"/>
              </a:ext>
            </a:extLst>
          </p:cNvPr>
          <p:cNvSpPr/>
          <p:nvPr/>
        </p:nvSpPr>
        <p:spPr>
          <a:xfrm>
            <a:off x="2475593" y="1474831"/>
            <a:ext cx="7238819" cy="4833894"/>
          </a:xfrm>
          <a:prstGeom prst="roundRect">
            <a:avLst/>
          </a:prstGeom>
          <a:blipFill>
            <a:blip r:embed="rId2"/>
            <a:srcRect/>
            <a:stretch>
              <a:fillRect l="28" t="-6054" r="-180"/>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p>
        </p:txBody>
      </p:sp>
      <p:pic>
        <p:nvPicPr>
          <p:cNvPr id="14342" name="Picture 2">
            <a:extLst>
              <a:ext uri="{FF2B5EF4-FFF2-40B4-BE49-F238E27FC236}">
                <a16:creationId xmlns:a16="http://schemas.microsoft.com/office/drawing/2014/main" id="{0206CA2D-CC42-204B-A06E-03A33C484B1F}"/>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570414" y="2149475"/>
            <a:ext cx="1982787" cy="360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3" name="Picture 5">
            <a:extLst>
              <a:ext uri="{FF2B5EF4-FFF2-40B4-BE49-F238E27FC236}">
                <a16:creationId xmlns:a16="http://schemas.microsoft.com/office/drawing/2014/main" id="{09D07360-4780-9640-B79A-6E3E8B7F8C6E}"/>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633663" y="2266950"/>
            <a:ext cx="2589212" cy="392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4" name="Picture 7">
            <a:extLst>
              <a:ext uri="{FF2B5EF4-FFF2-40B4-BE49-F238E27FC236}">
                <a16:creationId xmlns:a16="http://schemas.microsoft.com/office/drawing/2014/main" id="{CC582855-13EA-0243-886F-27776B801659}"/>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635751" y="1706563"/>
            <a:ext cx="3459163" cy="3702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Oval Callout 6">
            <a:extLst>
              <a:ext uri="{FF2B5EF4-FFF2-40B4-BE49-F238E27FC236}">
                <a16:creationId xmlns:a16="http://schemas.microsoft.com/office/drawing/2014/main" id="{8FE39D7A-3C53-A644-B277-7DB759CB6172}"/>
              </a:ext>
            </a:extLst>
          </p:cNvPr>
          <p:cNvSpPr/>
          <p:nvPr/>
        </p:nvSpPr>
        <p:spPr>
          <a:xfrm>
            <a:off x="78877" y="3952875"/>
            <a:ext cx="2786743" cy="1983180"/>
          </a:xfrm>
          <a:prstGeom prst="wedgeEllipse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ysClr val="windowText" lastClr="000000"/>
                </a:solidFill>
              </a:rPr>
              <a:t>Shepherds were considered very lowly, why do you think the Angel appeared to them not the King?</a:t>
            </a:r>
          </a:p>
        </p:txBody>
      </p:sp>
    </p:spTree>
  </p:cSld>
  <p:clrMapOvr>
    <a:masterClrMapping/>
  </p:clrMapOvr>
  <p:transition spd="slow">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99EDDB0A-9A66-2E44-BAB3-9DF7537FB87F}"/>
              </a:ext>
            </a:extLst>
          </p:cNvPr>
          <p:cNvSpPr txBox="1"/>
          <p:nvPr/>
        </p:nvSpPr>
        <p:spPr>
          <a:xfrm>
            <a:off x="1457696" y="5792151"/>
            <a:ext cx="9443851" cy="369332"/>
          </a:xfrm>
          <a:prstGeom prst="rect">
            <a:avLst/>
          </a:prstGeom>
          <a:noFill/>
        </p:spPr>
        <p:txBody>
          <a:bodyPr wrap="square">
            <a:spAutoFit/>
          </a:bodyPr>
          <a:lstStyle/>
          <a:p>
            <a:pPr algn="ctr"/>
            <a:r>
              <a:rPr lang="en-US" dirty="0"/>
              <a:t>Take a photograph of this picture of a stone so that you can make one at home</a:t>
            </a:r>
          </a:p>
        </p:txBody>
      </p:sp>
      <p:sp>
        <p:nvSpPr>
          <p:cNvPr id="6" name="TextBox 5">
            <a:extLst>
              <a:ext uri="{FF2B5EF4-FFF2-40B4-BE49-F238E27FC236}">
                <a16:creationId xmlns:a16="http://schemas.microsoft.com/office/drawing/2014/main" id="{67EA5153-902A-3648-8D5A-CBD9DC25CC06}"/>
              </a:ext>
            </a:extLst>
          </p:cNvPr>
          <p:cNvSpPr txBox="1"/>
          <p:nvPr/>
        </p:nvSpPr>
        <p:spPr>
          <a:xfrm>
            <a:off x="1303316" y="327185"/>
            <a:ext cx="7840683" cy="523220"/>
          </a:xfrm>
          <a:prstGeom prst="rect">
            <a:avLst/>
          </a:prstGeom>
          <a:noFill/>
        </p:spPr>
        <p:txBody>
          <a:bodyPr wrap="square">
            <a:spAutoFit/>
          </a:bodyPr>
          <a:lstStyle/>
          <a:p>
            <a:r>
              <a:rPr lang="en-US" sz="2800" dirty="0"/>
              <a:t>Scan the QR code to hear the next part of the story</a:t>
            </a:r>
          </a:p>
        </p:txBody>
      </p:sp>
      <p:pic>
        <p:nvPicPr>
          <p:cNvPr id="8" name="Picture 7">
            <a:extLst>
              <a:ext uri="{FF2B5EF4-FFF2-40B4-BE49-F238E27FC236}">
                <a16:creationId xmlns:a16="http://schemas.microsoft.com/office/drawing/2014/main" id="{797BB318-7A35-7F49-A707-F42D346A8E45}"/>
              </a:ext>
            </a:extLst>
          </p:cNvPr>
          <p:cNvPicPr>
            <a:picLocks noChangeAspect="1"/>
          </p:cNvPicPr>
          <p:nvPr/>
        </p:nvPicPr>
        <p:blipFill>
          <a:blip r:embed="rId2"/>
          <a:stretch>
            <a:fillRect/>
          </a:stretch>
        </p:blipFill>
        <p:spPr>
          <a:xfrm rot="5400000">
            <a:off x="6349030" y="459242"/>
            <a:ext cx="4258420" cy="5677892"/>
          </a:xfrm>
          <a:prstGeom prst="rect">
            <a:avLst/>
          </a:prstGeom>
        </p:spPr>
      </p:pic>
      <p:pic>
        <p:nvPicPr>
          <p:cNvPr id="3" name="Picture 2">
            <a:extLst>
              <a:ext uri="{FF2B5EF4-FFF2-40B4-BE49-F238E27FC236}">
                <a16:creationId xmlns:a16="http://schemas.microsoft.com/office/drawing/2014/main" id="{C4EAD66F-B9DC-A94E-AAEC-F88E2528DF41}"/>
              </a:ext>
            </a:extLst>
          </p:cNvPr>
          <p:cNvPicPr>
            <a:picLocks noChangeAspect="1"/>
          </p:cNvPicPr>
          <p:nvPr/>
        </p:nvPicPr>
        <p:blipFill>
          <a:blip r:embed="rId3"/>
          <a:stretch>
            <a:fillRect/>
          </a:stretch>
        </p:blipFill>
        <p:spPr>
          <a:xfrm>
            <a:off x="731976" y="968668"/>
            <a:ext cx="4458730" cy="4458730"/>
          </a:xfrm>
          <a:prstGeom prst="rect">
            <a:avLst/>
          </a:prstGeom>
        </p:spPr>
      </p:pic>
    </p:spTree>
    <p:extLst>
      <p:ext uri="{BB962C8B-B14F-4D97-AF65-F5344CB8AC3E}">
        <p14:creationId xmlns:p14="http://schemas.microsoft.com/office/powerpoint/2010/main" val="1173426000"/>
      </p:ext>
    </p:extLst>
  </p:cSld>
  <p:clrMapOvr>
    <a:masterClrMapping/>
  </p:clrMapOvr>
  <p:transition spd="slow">
    <p:fade/>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BA70805836F2C47BE7EA85BD8E162EA" ma:contentTypeVersion="16" ma:contentTypeDescription="Create a new document." ma:contentTypeScope="" ma:versionID="2ff8f7bf57456595cd269aabd11ba798">
  <xsd:schema xmlns:xsd="http://www.w3.org/2001/XMLSchema" xmlns:xs="http://www.w3.org/2001/XMLSchema" xmlns:p="http://schemas.microsoft.com/office/2006/metadata/properties" xmlns:ns3="560f9dba-d346-4b75-a6f9-a77672200ce0" xmlns:ns4="09b25de0-9e40-455d-8db8-ec8ac98bc88d" targetNamespace="http://schemas.microsoft.com/office/2006/metadata/properties" ma:root="true" ma:fieldsID="2b398dc1d7c8683f2032346eadd97ff4" ns3:_="" ns4:_="">
    <xsd:import namespace="560f9dba-d346-4b75-a6f9-a77672200ce0"/>
    <xsd:import namespace="09b25de0-9e40-455d-8db8-ec8ac98bc88d"/>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3:MediaServiceAutoKeyPoints" minOccurs="0"/>
                <xsd:element ref="ns3:MediaServiceKeyPoints" minOccurs="0"/>
                <xsd:element ref="ns4:SharedWithUsers" minOccurs="0"/>
                <xsd:element ref="ns4:SharedWithDetails" minOccurs="0"/>
                <xsd:element ref="ns4:SharingHintHash" minOccurs="0"/>
                <xsd:element ref="ns3:MediaServiceLocation" minOccurs="0"/>
                <xsd:element ref="ns3:MediaLengthInSeconds" minOccurs="0"/>
                <xsd:element ref="ns3:_activity" minOccurs="0"/>
                <xsd:element ref="ns3: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60f9dba-d346-4b75-a6f9-a77672200ce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ServiceLocation" ma:index="20" nillable="true" ma:displayName="Location" ma:internalName="MediaServiceLocation" ma:readOnly="true">
      <xsd:simpleType>
        <xsd:restriction base="dms:Text"/>
      </xsd:simpleType>
    </xsd:element>
    <xsd:element name="MediaLengthInSeconds" ma:index="21" nillable="true" ma:displayName="Length (seconds)" ma:internalName="MediaLengthInSeconds" ma:readOnly="true">
      <xsd:simpleType>
        <xsd:restriction base="dms:Unknown"/>
      </xsd:simpleType>
    </xsd:element>
    <xsd:element name="_activity" ma:index="22" nillable="true" ma:displayName="_activity" ma:hidden="true" ma:internalName="_activity">
      <xsd:simpleType>
        <xsd:restriction base="dms:Note"/>
      </xsd:simple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09b25de0-9e40-455d-8db8-ec8ac98bc88d"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SharingHintHash" ma:index="19"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activity xmlns="560f9dba-d346-4b75-a6f9-a77672200ce0" xsi:nil="true"/>
  </documentManagement>
</p:properties>
</file>

<file path=customXml/itemProps1.xml><?xml version="1.0" encoding="utf-8"?>
<ds:datastoreItem xmlns:ds="http://schemas.openxmlformats.org/officeDocument/2006/customXml" ds:itemID="{D9FA2620-EDF5-4866-A12E-BEB4A1360E9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60f9dba-d346-4b75-a6f9-a77672200ce0"/>
    <ds:schemaRef ds:uri="09b25de0-9e40-455d-8db8-ec8ac98bc88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9CDC0478-7E07-4856-BE61-21CF83AD35A2}">
  <ds:schemaRefs>
    <ds:schemaRef ds:uri="http://schemas.microsoft.com/sharepoint/v3/contenttype/forms"/>
  </ds:schemaRefs>
</ds:datastoreItem>
</file>

<file path=customXml/itemProps3.xml><?xml version="1.0" encoding="utf-8"?>
<ds:datastoreItem xmlns:ds="http://schemas.openxmlformats.org/officeDocument/2006/customXml" ds:itemID="{EC9D4ECF-50AA-4009-9B1C-86FF3D476400}">
  <ds:schemaRefs>
    <ds:schemaRef ds:uri="http://schemas.microsoft.com/office/2006/metadata/properties"/>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http://purl.org/dc/elements/1.1/"/>
    <ds:schemaRef ds:uri="560f9dba-d346-4b75-a6f9-a77672200ce0"/>
    <ds:schemaRef ds:uri="09b25de0-9e40-455d-8db8-ec8ac98bc88d"/>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otalTime>5721</TotalTime>
  <Words>776</Words>
  <Application>Microsoft Office PowerPoint</Application>
  <PresentationFormat>Widescreen</PresentationFormat>
  <Paragraphs>54</Paragraphs>
  <Slides>18</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18</vt:i4>
      </vt:variant>
    </vt:vector>
  </HeadingPairs>
  <TitlesOfParts>
    <vt:vector size="26" baseType="lpstr">
      <vt:lpstr>Arial</vt:lpstr>
      <vt:lpstr>Calibri</vt:lpstr>
      <vt:lpstr>Calibri Light</vt:lpstr>
      <vt:lpstr>Sassoon Infant Rg</vt:lpstr>
      <vt:lpstr>Times New Roman</vt:lpstr>
      <vt:lpstr>Twinkl</vt:lpstr>
      <vt:lpstr>Twinkl SemiBold</vt:lpstr>
      <vt:lpstr>Office Theme</vt:lpstr>
      <vt:lpstr>Welcome to add Church name                         Christmas trail Add your own directions / instructions/ map </vt:lpstr>
      <vt:lpstr>PowerPoint Presentation</vt:lpstr>
      <vt:lpstr>Scan the QR code to hear the first part of the story</vt:lpstr>
      <vt:lpstr>PowerPoint Presentation</vt:lpstr>
      <vt:lpstr>Scan the QR code to hear the next part of the story</vt:lpstr>
      <vt:lpstr>PowerPoint Presentation</vt:lpstr>
      <vt:lpstr>Scan the QR code to hear the next part of the story</vt:lpstr>
      <vt:lpstr>PowerPoint Presentation</vt:lpstr>
      <vt:lpstr>PowerPoint Presentation</vt:lpstr>
      <vt:lpstr>PowerPoint Presentation</vt:lpstr>
      <vt:lpstr>Scan the QR code to hear the next part of the story </vt:lpstr>
      <vt:lpstr>PowerPoint Presentation</vt:lpstr>
      <vt:lpstr>Scan the QR code to hear the next part of the story</vt:lpstr>
      <vt:lpstr>Provide printed copies of the next slide so that the children can take it home to use to re-tell the Nativity story with their stones.</vt:lpstr>
      <vt:lpstr>PowerPoint Presentation</vt:lpstr>
      <vt:lpstr>In our nativity story the wise men visit baby Jesus in the stable, however in the Bible this doesn’t happen until sometime after Jesus’ birth   If you would like to hear what really happened please join us at our Epiphany Service  On   …………………………….. (Add details of service)  </vt:lpstr>
      <vt:lpstr>You can use these questions as part of your Epiphany service  Children could decorate their Wise men stones during this service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Welcome to                            advent trail Add your own directions / instructions</dc:title>
  <dc:creator>Deborah Rush</dc:creator>
  <cp:lastModifiedBy>Nuala Salter</cp:lastModifiedBy>
  <cp:revision>13</cp:revision>
  <dcterms:created xsi:type="dcterms:W3CDTF">2021-10-09T19:27:34Z</dcterms:created>
  <dcterms:modified xsi:type="dcterms:W3CDTF">2023-09-21T11:33:45Z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0x0101009BA70805836F2C47BE7EA85BD8E162EA</vt:lpwstr>
  </property>
</Properties>
</file>